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2" r:id="rId7"/>
    <p:sldId id="273" r:id="rId8"/>
    <p:sldId id="274" r:id="rId9"/>
    <p:sldId id="275" r:id="rId10"/>
    <p:sldId id="276" r:id="rId11"/>
    <p:sldId id="277" r:id="rId12"/>
    <p:sldId id="280" r:id="rId13"/>
    <p:sldId id="278" r:id="rId1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 8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Mensajería Instantánea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71472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Servicios de Red e Internet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Instalación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 un servidor XMPP </a:t>
            </a:r>
            <a:r>
              <a:rPr kumimoji="0" lang="es-ES" sz="2800" b="0" i="0" u="none" strike="noStrike" kern="1200" cap="none" spc="0" normalizeH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OpenFire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Instalar </a:t>
            </a:r>
            <a:r>
              <a:rPr lang="es-ES" dirty="0" smtClean="0"/>
              <a:t>los paquetes necesarios.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Establecer la base de datos donde </a:t>
            </a:r>
            <a:r>
              <a:rPr lang="es-ES" dirty="0" err="1" smtClean="0"/>
              <a:t>Openfire</a:t>
            </a:r>
            <a:r>
              <a:rPr lang="es-ES" dirty="0" smtClean="0"/>
              <a:t> necesita guardar la </a:t>
            </a:r>
            <a:r>
              <a:rPr lang="es-ES" dirty="0" smtClean="0"/>
              <a:t>información.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Iniciar el proceso demonio del </a:t>
            </a:r>
            <a:r>
              <a:rPr lang="es-ES" dirty="0" smtClean="0"/>
              <a:t>servidor.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Acceder a la página web de configuración de </a:t>
            </a:r>
            <a:r>
              <a:rPr lang="es-ES" dirty="0" err="1" smtClean="0"/>
              <a:t>Openfire</a:t>
            </a:r>
            <a:r>
              <a:rPr lang="es-ES" dirty="0" smtClean="0"/>
              <a:t> para comprobar que el servicio se ha iniciado correctamente.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Desde la página web de configuración de </a:t>
            </a:r>
            <a:r>
              <a:rPr lang="es-ES" dirty="0" err="1" smtClean="0"/>
              <a:t>Openfire</a:t>
            </a:r>
            <a:r>
              <a:rPr lang="es-ES" dirty="0" smtClean="0"/>
              <a:t>, establecer los parámetros necesarios para que el servicio funcione como deseamos.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Administración de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OpenFire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1185858"/>
          </a:xfrm>
        </p:spPr>
        <p:txBody>
          <a:bodyPr/>
          <a:lstStyle/>
          <a:p>
            <a:r>
              <a:rPr lang="es-ES" dirty="0" smtClean="0"/>
              <a:t>Consola de administración:</a:t>
            </a:r>
          </a:p>
          <a:p>
            <a:pPr algn="ctr">
              <a:buNone/>
            </a:pPr>
            <a:r>
              <a:rPr lang="es-ES" sz="2600" dirty="0" smtClean="0">
                <a:latin typeface="Courier New" pitchFamily="49" charset="0"/>
                <a:cs typeface="Courier New" pitchFamily="49" charset="0"/>
              </a:rPr>
              <a:t>http://localhost:9090</a:t>
            </a:r>
            <a:endParaRPr lang="es-ES" sz="26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122" name="Picture 2" descr="L:\Libros\GS_SRI\Figuras\rev1\Libro\2. JPG Color\Figura8.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714620"/>
            <a:ext cx="5267583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Administración de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OpenFire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786346"/>
          </a:xfrm>
        </p:spPr>
        <p:txBody>
          <a:bodyPr>
            <a:normAutofit/>
          </a:bodyPr>
          <a:lstStyle/>
          <a:p>
            <a:r>
              <a:rPr lang="es-ES" dirty="0" smtClean="0"/>
              <a:t>Opciones de la consola de administración:</a:t>
            </a:r>
          </a:p>
          <a:p>
            <a:pPr lvl="1"/>
            <a:r>
              <a:rPr lang="es-ES" b="1" dirty="0" smtClean="0"/>
              <a:t>Servidor</a:t>
            </a:r>
            <a:endParaRPr lang="es-ES" dirty="0" smtClean="0"/>
          </a:p>
          <a:p>
            <a:pPr lvl="1"/>
            <a:r>
              <a:rPr lang="es-ES" b="1" dirty="0" smtClean="0"/>
              <a:t>Administración del </a:t>
            </a:r>
            <a:r>
              <a:rPr lang="es-ES" b="1" dirty="0" smtClean="0"/>
              <a:t>servidor</a:t>
            </a:r>
            <a:endParaRPr lang="es-ES" dirty="0" smtClean="0"/>
          </a:p>
          <a:p>
            <a:pPr lvl="1"/>
            <a:r>
              <a:rPr lang="es-ES" b="1" dirty="0" smtClean="0"/>
              <a:t>Configuración del </a:t>
            </a:r>
            <a:r>
              <a:rPr lang="es-ES" b="1" dirty="0" smtClean="0"/>
              <a:t>servidor</a:t>
            </a:r>
            <a:endParaRPr lang="es-ES" dirty="0" smtClean="0"/>
          </a:p>
          <a:p>
            <a:pPr lvl="1"/>
            <a:r>
              <a:rPr lang="es-ES" b="1" dirty="0" smtClean="0"/>
              <a:t>Usuarios</a:t>
            </a:r>
            <a:r>
              <a:rPr lang="es-ES" dirty="0" smtClean="0"/>
              <a:t>/</a:t>
            </a:r>
            <a:r>
              <a:rPr lang="es-ES" b="1" dirty="0" smtClean="0"/>
              <a:t>Grupos</a:t>
            </a:r>
            <a:endParaRPr lang="es-ES" dirty="0" smtClean="0"/>
          </a:p>
          <a:p>
            <a:pPr lvl="1"/>
            <a:r>
              <a:rPr lang="es-ES" b="1" dirty="0" smtClean="0"/>
              <a:t>Sesiones</a:t>
            </a:r>
            <a:endParaRPr lang="es-ES" dirty="0" smtClean="0"/>
          </a:p>
          <a:p>
            <a:pPr lvl="1"/>
            <a:r>
              <a:rPr lang="es-ES" b="1" dirty="0" smtClean="0"/>
              <a:t>Conferencias</a:t>
            </a:r>
            <a:endParaRPr lang="es-ES" dirty="0" smtClean="0"/>
          </a:p>
          <a:p>
            <a:pPr lvl="1"/>
            <a:r>
              <a:rPr lang="es-ES" b="1" dirty="0" err="1" smtClean="0"/>
              <a:t>Plugins</a:t>
            </a:r>
            <a:endParaRPr lang="es-ES" dirty="0" smtClean="0"/>
          </a:p>
          <a:p>
            <a:endParaRPr lang="es-ES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Instalación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 un servidor IRC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el paquete </a:t>
            </a:r>
            <a:r>
              <a:rPr lang="es-ES" i="1" dirty="0" err="1" smtClean="0"/>
              <a:t>ircd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Configurar </a:t>
            </a:r>
            <a:r>
              <a:rPr lang="es-ES" i="1" dirty="0" err="1" smtClean="0"/>
              <a:t>ircd.conf</a:t>
            </a:r>
            <a:r>
              <a:rPr lang="es-ES" dirty="0" smtClean="0"/>
              <a:t>:</a:t>
            </a:r>
          </a:p>
          <a:p>
            <a:pPr lvl="1"/>
            <a:r>
              <a:rPr lang="es-ES" b="1" dirty="0" smtClean="0"/>
              <a:t>A</a:t>
            </a:r>
            <a:r>
              <a:rPr lang="es-ES" dirty="0" smtClean="0"/>
              <a:t>: información administrativa.</a:t>
            </a:r>
          </a:p>
          <a:p>
            <a:pPr lvl="1"/>
            <a:r>
              <a:rPr lang="es-ES" b="1" dirty="0" smtClean="0"/>
              <a:t>B</a:t>
            </a:r>
            <a:r>
              <a:rPr lang="es-ES" dirty="0" smtClean="0"/>
              <a:t>: balance de carga.</a:t>
            </a:r>
          </a:p>
          <a:p>
            <a:pPr lvl="1"/>
            <a:r>
              <a:rPr lang="es-ES" b="1" dirty="0" smtClean="0"/>
              <a:t>C</a:t>
            </a:r>
            <a:r>
              <a:rPr lang="es-ES" dirty="0" smtClean="0"/>
              <a:t>: conexiones con otros servidores.</a:t>
            </a:r>
          </a:p>
          <a:p>
            <a:pPr lvl="1"/>
            <a:r>
              <a:rPr lang="es-ES" b="1" dirty="0" smtClean="0"/>
              <a:t>I</a:t>
            </a:r>
            <a:r>
              <a:rPr lang="es-ES" dirty="0" smtClean="0"/>
              <a:t>: clientes que se pueden conectar.</a:t>
            </a:r>
          </a:p>
          <a:p>
            <a:pPr lvl="1"/>
            <a:r>
              <a:rPr lang="es-ES" b="1" dirty="0" smtClean="0"/>
              <a:t>K</a:t>
            </a:r>
            <a:r>
              <a:rPr lang="es-ES" dirty="0" smtClean="0"/>
              <a:t>: eliminar usuarios incontrolados.</a:t>
            </a:r>
          </a:p>
          <a:p>
            <a:pPr lvl="1"/>
            <a:r>
              <a:rPr lang="es-ES" b="1" dirty="0" smtClean="0"/>
              <a:t>M</a:t>
            </a:r>
            <a:r>
              <a:rPr lang="es-ES" dirty="0" smtClean="0"/>
              <a:t>: parámetros del servidor.</a:t>
            </a:r>
          </a:p>
          <a:p>
            <a:pPr lvl="1"/>
            <a:r>
              <a:rPr lang="es-ES" b="1" dirty="0" smtClean="0"/>
              <a:t>O</a:t>
            </a:r>
            <a:r>
              <a:rPr lang="es-ES" dirty="0" smtClean="0"/>
              <a:t>: definición de administradores del servidor.</a:t>
            </a:r>
          </a:p>
          <a:p>
            <a:pPr lvl="1"/>
            <a:r>
              <a:rPr lang="es-ES" b="1" dirty="0" smtClean="0"/>
              <a:t>P</a:t>
            </a:r>
            <a:r>
              <a:rPr lang="es-ES" dirty="0" smtClean="0"/>
              <a:t>: puertos de comunicación.</a:t>
            </a:r>
          </a:p>
          <a:p>
            <a:pPr lvl="1"/>
            <a:r>
              <a:rPr lang="es-ES" b="1" dirty="0" smtClean="0"/>
              <a:t>Y</a:t>
            </a:r>
            <a:r>
              <a:rPr lang="es-ES" dirty="0" smtClean="0"/>
              <a:t>: definir clases de conexiones.</a:t>
            </a:r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s-ES" dirty="0" smtClean="0"/>
              <a:t>8.1	INTRODUCCIÓN</a:t>
            </a:r>
          </a:p>
          <a:p>
            <a:pPr>
              <a:buNone/>
            </a:pPr>
            <a:r>
              <a:rPr lang="es-ES" dirty="0" smtClean="0"/>
              <a:t>8.2	TIPOS DE SERVICIOS DE MENSAJERÍA INSTANTÁNEA</a:t>
            </a:r>
          </a:p>
          <a:p>
            <a:pPr>
              <a:buNone/>
            </a:pPr>
            <a:r>
              <a:rPr lang="es-ES" dirty="0" smtClean="0"/>
              <a:t>	8.2.1	IRC</a:t>
            </a:r>
          </a:p>
          <a:p>
            <a:pPr>
              <a:buNone/>
            </a:pPr>
            <a:r>
              <a:rPr lang="es-ES" dirty="0" smtClean="0"/>
              <a:t>	8.2.2	XMPP</a:t>
            </a:r>
          </a:p>
          <a:p>
            <a:pPr>
              <a:buNone/>
            </a:pPr>
            <a:r>
              <a:rPr lang="es-ES" dirty="0" smtClean="0"/>
              <a:t>	8.2.3	OSCAR</a:t>
            </a:r>
          </a:p>
          <a:p>
            <a:pPr>
              <a:buNone/>
            </a:pPr>
            <a:r>
              <a:rPr lang="es-ES" dirty="0" smtClean="0"/>
              <a:t>	</a:t>
            </a:r>
            <a:r>
              <a:rPr lang="en-US" dirty="0" smtClean="0"/>
              <a:t>8.2.4	Yahoo Messenger y Windows Live Messenger</a:t>
            </a:r>
            <a:endParaRPr lang="es-E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s-ES" dirty="0" smtClean="0"/>
              <a:t>8.2.5	</a:t>
            </a:r>
            <a:r>
              <a:rPr lang="es-ES" dirty="0" err="1" smtClean="0"/>
              <a:t>Skype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8.3	CLIENTES DE MENSAJERÍA INSTANTÁNEA</a:t>
            </a:r>
          </a:p>
          <a:p>
            <a:pPr>
              <a:buNone/>
            </a:pPr>
            <a:r>
              <a:rPr lang="es-ES" dirty="0" smtClean="0"/>
              <a:t>	8.3.1	Pidgin</a:t>
            </a:r>
          </a:p>
          <a:p>
            <a:pPr>
              <a:buNone/>
            </a:pPr>
            <a:r>
              <a:rPr lang="es-ES" dirty="0" smtClean="0"/>
              <a:t>	8.3.2	Google </a:t>
            </a:r>
            <a:r>
              <a:rPr lang="es-ES" dirty="0" err="1" smtClean="0"/>
              <a:t>Talk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</a:t>
            </a:r>
            <a:r>
              <a:rPr lang="en-US" dirty="0" smtClean="0"/>
              <a:t>8.3.3	Yahoo Messenger y Windows Live Messenger</a:t>
            </a:r>
            <a:endParaRPr lang="es-ES" dirty="0" smtClean="0"/>
          </a:p>
          <a:p>
            <a:pPr>
              <a:buNone/>
            </a:pPr>
            <a:r>
              <a:rPr lang="en-US" dirty="0" smtClean="0"/>
              <a:t>	8.3.4	Skype</a:t>
            </a:r>
            <a:endParaRPr lang="es-E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s-ES" dirty="0" smtClean="0"/>
              <a:t>8.3.5	Clientes IRC</a:t>
            </a:r>
          </a:p>
          <a:p>
            <a:pPr>
              <a:buNone/>
            </a:pPr>
            <a:r>
              <a:rPr lang="es-ES" dirty="0" smtClean="0"/>
              <a:t>8.4	SERVIDORES DE MENSAJERÍA INSTANTÁNEA</a:t>
            </a:r>
          </a:p>
          <a:p>
            <a:pPr>
              <a:buNone/>
            </a:pPr>
            <a:r>
              <a:rPr lang="es-ES" dirty="0" smtClean="0"/>
              <a:t>	8.4.1	Instalación y configuración de un servidor XMPP</a:t>
            </a:r>
          </a:p>
          <a:p>
            <a:pPr>
              <a:buNone/>
            </a:pPr>
            <a:r>
              <a:rPr lang="es-ES" dirty="0" smtClean="0"/>
              <a:t>	8.4.2	Instalación y configuración de un servidor IRC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Índice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lnSpcReduction="10000"/>
          </a:bodyPr>
          <a:lstStyle/>
          <a:p>
            <a:pPr lvl="0"/>
            <a:r>
              <a:rPr lang="es-ES" dirty="0" smtClean="0"/>
              <a:t>Describir los servicios de mensajería instantánea.</a:t>
            </a:r>
          </a:p>
          <a:p>
            <a:r>
              <a:rPr lang="es-ES" dirty="0" smtClean="0"/>
              <a:t> Explicar los diferentes protocolos utilizados en los servicios de mensajería instantánea.</a:t>
            </a:r>
          </a:p>
          <a:p>
            <a:r>
              <a:rPr lang="es-ES" dirty="0" smtClean="0"/>
              <a:t> Instalar y configurar el servicio de mensajería instantánea.</a:t>
            </a:r>
          </a:p>
          <a:p>
            <a:r>
              <a:rPr lang="es-ES" dirty="0" smtClean="0"/>
              <a:t> Utilizar clientes gráficos y de texto de mensajería instantánea.</a:t>
            </a:r>
          </a:p>
          <a:p>
            <a:r>
              <a:rPr lang="es-ES" dirty="0" smtClean="0"/>
              <a:t> Crear cuentas de usuario y verificar el acceso a los servicios de mensajería instantánea.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Objetivos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/>
              <a:t>La </a:t>
            </a:r>
            <a:r>
              <a:rPr lang="es-ES" b="1" dirty="0" smtClean="0"/>
              <a:t>mensajería instantánea</a:t>
            </a:r>
            <a:r>
              <a:rPr lang="es-ES" dirty="0" smtClean="0"/>
              <a:t>, también conocida como </a:t>
            </a:r>
            <a:r>
              <a:rPr lang="es-ES" i="1" dirty="0" smtClean="0"/>
              <a:t>chat</a:t>
            </a:r>
            <a:r>
              <a:rPr lang="es-ES" dirty="0" smtClean="0"/>
              <a:t> o </a:t>
            </a:r>
            <a:r>
              <a:rPr lang="es-ES" i="1" dirty="0" smtClean="0"/>
              <a:t>cibercharla</a:t>
            </a:r>
            <a:r>
              <a:rPr lang="es-ES" dirty="0" smtClean="0"/>
              <a:t>, es una forma de comunicación basada en texto que se realiza en tiempo real, mientras los intervinientes se encuentran conectados</a:t>
            </a:r>
            <a:r>
              <a:rPr lang="es-ES" dirty="0" smtClean="0"/>
              <a:t>.</a:t>
            </a:r>
          </a:p>
          <a:p>
            <a:r>
              <a:rPr lang="es-ES" dirty="0" smtClean="0"/>
              <a:t>Tipos:</a:t>
            </a:r>
          </a:p>
          <a:p>
            <a:pPr lvl="1"/>
            <a:r>
              <a:rPr lang="es-ES" dirty="0" smtClean="0"/>
              <a:t>IRC</a:t>
            </a:r>
          </a:p>
          <a:p>
            <a:pPr lvl="1"/>
            <a:r>
              <a:rPr lang="es-ES" dirty="0" smtClean="0"/>
              <a:t>XMPP</a:t>
            </a:r>
          </a:p>
          <a:p>
            <a:pPr lvl="1"/>
            <a:r>
              <a:rPr lang="es-ES" dirty="0" smtClean="0"/>
              <a:t>OSCAR</a:t>
            </a:r>
          </a:p>
          <a:p>
            <a:pPr lvl="1"/>
            <a:r>
              <a:rPr lang="es-ES" dirty="0" smtClean="0"/>
              <a:t>Messenger</a:t>
            </a:r>
          </a:p>
          <a:p>
            <a:pPr lvl="1"/>
            <a:r>
              <a:rPr lang="es-ES" dirty="0" err="1" smtClean="0"/>
              <a:t>Skype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r>
              <a:rPr lang="es-ES" dirty="0" smtClean="0"/>
              <a:t>Funciones básicas:</a:t>
            </a:r>
          </a:p>
          <a:p>
            <a:pPr lvl="1"/>
            <a:r>
              <a:rPr lang="es-ES" b="1" dirty="0" smtClean="0"/>
              <a:t>Gestión de </a:t>
            </a:r>
            <a:r>
              <a:rPr lang="es-ES" b="1" dirty="0" smtClean="0"/>
              <a:t>contactos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b="1" dirty="0" smtClean="0"/>
              <a:t>Gestión de las </a:t>
            </a:r>
            <a:r>
              <a:rPr lang="es-ES" b="1" dirty="0" smtClean="0"/>
              <a:t>conversaciones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b="1" dirty="0" smtClean="0"/>
              <a:t>Transferencia de </a:t>
            </a:r>
            <a:r>
              <a:rPr lang="es-ES" b="1" dirty="0" smtClean="0"/>
              <a:t>archivos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b="1" dirty="0" smtClean="0"/>
              <a:t>Soporte de </a:t>
            </a:r>
            <a:r>
              <a:rPr lang="es-ES" b="1" dirty="0" smtClean="0"/>
              <a:t>videoconferencia</a:t>
            </a:r>
            <a:r>
              <a:rPr lang="es-ES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Clientes de mensajería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instant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ánea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Clientes de mensajería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instant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ánea</a:t>
            </a: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: Pidgin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L:\Libros\GS_SRI\Figuras\rev1\Libro\2. JPG Color\Figura8.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4638" y="1600200"/>
            <a:ext cx="343472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Clientes de mensajería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instant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ánea</a:t>
            </a: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: Google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Talk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L:\Libros\GS_SRI\Figuras\rev1\Libro\2. JPG Color\Figura8.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0" y="1720056"/>
            <a:ext cx="2476500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Clientes de mensajería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instant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ánea</a:t>
            </a: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: Messenger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L:\Libros\GS_SRI\Figuras\rev1\Libro\2. JPG Color\Figura8.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0767"/>
            <a:ext cx="8229600" cy="33248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Mensajería Instantánea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Clientes de mensajería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instant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ánea</a:t>
            </a: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: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Skype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L:\Libros\GS_SRI\Figuras\rev1\Libro\2. JPG Color\Figura8.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0330" y="1600200"/>
            <a:ext cx="5383340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315</Words>
  <Application>Microsoft Office PowerPoint</Application>
  <PresentationFormat>Presentación en pantalla (4:3)</PresentationFormat>
  <Paragraphs>95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Capítulo 8</vt:lpstr>
      <vt:lpstr>Mensajería Instantánea</vt:lpstr>
      <vt:lpstr>Mensajería Instantánea</vt:lpstr>
      <vt:lpstr>Mensajería Instantánea</vt:lpstr>
      <vt:lpstr>Mensajería Instantánea</vt:lpstr>
      <vt:lpstr>Mensajería Instantánea</vt:lpstr>
      <vt:lpstr>Mensajería Instantánea</vt:lpstr>
      <vt:lpstr>Mensajería Instantánea</vt:lpstr>
      <vt:lpstr>Mensajería Instantánea</vt:lpstr>
      <vt:lpstr>Mensajería Instantánea</vt:lpstr>
      <vt:lpstr>Mensajería Instantánea</vt:lpstr>
      <vt:lpstr>Mensajería Instantánea</vt:lpstr>
      <vt:lpstr>Mensajería Instantánea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1</dc:title>
  <dc:creator>paco</dc:creator>
  <cp:lastModifiedBy>paco</cp:lastModifiedBy>
  <cp:revision>13</cp:revision>
  <dcterms:created xsi:type="dcterms:W3CDTF">2011-06-06T16:21:34Z</dcterms:created>
  <dcterms:modified xsi:type="dcterms:W3CDTF">2011-06-07T21:50:40Z</dcterms:modified>
</cp:coreProperties>
</file>