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4" r:id="rId12"/>
    <p:sldId id="275" r:id="rId13"/>
    <p:sldId id="276" r:id="rId14"/>
    <p:sldId id="277" r:id="rId15"/>
    <p:sldId id="278" r:id="rId16"/>
    <p:sldId id="279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9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Servicios de Audio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Descargar el software de la página de soporte de </a:t>
            </a:r>
            <a:r>
              <a:rPr lang="es-ES" dirty="0" smtClean="0"/>
              <a:t>Microsoft.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Ejecutaremos el fichero </a:t>
            </a:r>
            <a:r>
              <a:rPr lang="es-ES" dirty="0" smtClean="0"/>
              <a:t>descargado </a:t>
            </a:r>
            <a:r>
              <a:rPr lang="es-ES" dirty="0" smtClean="0"/>
              <a:t>para su instalación.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Ejecutamos el “Administrador de servidores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Pulsamos en funciones y luego en “</a:t>
            </a:r>
            <a:r>
              <a:rPr lang="es-ES" dirty="0" smtClean="0"/>
              <a:t>Agregar funciones</a:t>
            </a:r>
            <a:r>
              <a:rPr lang="es-ES" dirty="0" smtClean="0"/>
              <a:t>”. Después, seleccionamos </a:t>
            </a:r>
            <a:r>
              <a:rPr lang="es-ES" dirty="0" smtClean="0"/>
              <a:t>la función “Servicios de multimedia de transmisión por secuencias</a:t>
            </a:r>
            <a:r>
              <a:rPr lang="es-ES" dirty="0" smtClean="0"/>
              <a:t>”..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Podemos seleccionar </a:t>
            </a:r>
            <a:r>
              <a:rPr lang="es-ES" dirty="0" smtClean="0"/>
              <a:t>“Administración basada en Web</a:t>
            </a:r>
            <a:r>
              <a:rPr lang="es-ES" dirty="0" smtClean="0"/>
              <a:t>” (requiere IIS y el Agente de Registro).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Continuamos con </a:t>
            </a:r>
            <a:r>
              <a:rPr lang="es-ES" dirty="0" smtClean="0"/>
              <a:t>el asistente hasta finalizar la instalación.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Instalación de Windows Media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Services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Windows Media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Services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Iniciar la herramienta “Servicios de Windows Media”.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Acceder al menú “Acción” y seleccionar la opción “Agregar punto de publicación (Asistente)”.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Proporcionamos al asistente un nombre significativo para el punto de publicación.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Seleccionamos el tipo de contenido a transmitir</a:t>
            </a:r>
            <a:r>
              <a:rPr lang="es-ES" dirty="0" smtClean="0"/>
              <a:t>: codificador, lista </a:t>
            </a:r>
            <a:r>
              <a:rPr lang="es-ES" dirty="0" smtClean="0"/>
              <a:t>de </a:t>
            </a:r>
            <a:r>
              <a:rPr lang="es-ES" dirty="0" smtClean="0"/>
              <a:t>reproducción, un archivo o los archivos </a:t>
            </a:r>
            <a:r>
              <a:rPr lang="es-ES" dirty="0" smtClean="0"/>
              <a:t>de un </a:t>
            </a:r>
            <a:r>
              <a:rPr lang="es-ES" dirty="0" smtClean="0"/>
              <a:t>directorio.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Se indica el tipo de punto de publicación, pudiendo seleccionar de </a:t>
            </a:r>
            <a:r>
              <a:rPr lang="es-ES" dirty="0" smtClean="0"/>
              <a:t>difusión y </a:t>
            </a:r>
            <a:r>
              <a:rPr lang="es-ES" dirty="0" smtClean="0"/>
              <a:t>a </a:t>
            </a:r>
            <a:r>
              <a:rPr lang="es-ES" dirty="0" smtClean="0"/>
              <a:t>petición.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Seleccionamos la forma de entregar el </a:t>
            </a:r>
            <a:r>
              <a:rPr lang="es-ES" dirty="0" smtClean="0"/>
              <a:t>contenido: unidifusión o multidifusión.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Si en el </a:t>
            </a:r>
            <a:r>
              <a:rPr lang="es-ES" dirty="0" smtClean="0"/>
              <a:t>paso 4 seleccionamos “Codificador”, indicaremos al asistente la URL que identifica al </a:t>
            </a:r>
            <a:r>
              <a:rPr lang="es-ES" dirty="0" smtClean="0"/>
              <a:t>codificador. </a:t>
            </a:r>
            <a:r>
              <a:rPr lang="es-ES" dirty="0" smtClean="0"/>
              <a:t>En caso de utilizar archivos o listas de reproducción, indicaremos el directorio donde se encuentran los ficheros </a:t>
            </a:r>
            <a:r>
              <a:rPr lang="es-ES" dirty="0" smtClean="0"/>
              <a:t>de audio.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Activamos o no el registro de información de los clientes que se conecten.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Iniciamos el punto de publicación.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Instalación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el paquete </a:t>
            </a:r>
            <a:r>
              <a:rPr lang="es-ES" i="1" dirty="0" smtClean="0"/>
              <a:t>icecast2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Configurar icecast.xml:</a:t>
            </a:r>
          </a:p>
          <a:p>
            <a:pPr lvl="1"/>
            <a:r>
              <a:rPr lang="es-ES" b="1" u="sng" dirty="0" smtClean="0"/>
              <a:t>Establecimiento de límites</a:t>
            </a:r>
            <a:r>
              <a:rPr lang="es-ES" dirty="0" smtClean="0"/>
              <a:t>: </a:t>
            </a:r>
            <a:r>
              <a:rPr lang="es-ES" dirty="0" smtClean="0"/>
              <a:t>&lt;</a:t>
            </a:r>
            <a:r>
              <a:rPr lang="es-ES" dirty="0" err="1" smtClean="0"/>
              <a:t>clients</a:t>
            </a:r>
            <a:r>
              <a:rPr lang="es-ES" dirty="0" smtClean="0"/>
              <a:t>&gt;.</a:t>
            </a:r>
            <a:endParaRPr lang="es-ES" dirty="0" smtClean="0"/>
          </a:p>
          <a:p>
            <a:pPr lvl="1"/>
            <a:r>
              <a:rPr lang="es-ES" b="1" u="sng" dirty="0" smtClean="0"/>
              <a:t>Autenticación</a:t>
            </a:r>
            <a:r>
              <a:rPr lang="es-ES" dirty="0" smtClean="0"/>
              <a:t>: </a:t>
            </a:r>
            <a:r>
              <a:rPr lang="es-ES" dirty="0" smtClean="0"/>
              <a:t>&lt;</a:t>
            </a:r>
            <a:r>
              <a:rPr lang="es-ES" dirty="0" err="1" smtClean="0"/>
              <a:t>authentication</a:t>
            </a:r>
            <a:r>
              <a:rPr lang="es-ES" dirty="0" smtClean="0"/>
              <a:t>&gt;.</a:t>
            </a:r>
            <a:endParaRPr lang="es-ES" dirty="0" smtClean="0"/>
          </a:p>
          <a:p>
            <a:pPr lvl="1"/>
            <a:r>
              <a:rPr lang="es-ES" b="1" u="sng" dirty="0" smtClean="0"/>
              <a:t>Otros </a:t>
            </a:r>
            <a:r>
              <a:rPr lang="es-ES" b="1" u="sng" dirty="0" smtClean="0"/>
              <a:t>parámetros del servidor</a:t>
            </a:r>
            <a:r>
              <a:rPr lang="es-ES" dirty="0" smtClean="0"/>
              <a:t>: </a:t>
            </a:r>
            <a:r>
              <a:rPr lang="es-ES" dirty="0" smtClean="0"/>
              <a:t>&lt;</a:t>
            </a:r>
            <a:r>
              <a:rPr lang="es-ES" dirty="0" err="1" smtClean="0"/>
              <a:t>hostname</a:t>
            </a:r>
            <a:r>
              <a:rPr lang="es-ES" dirty="0" smtClean="0"/>
              <a:t>&gt;, </a:t>
            </a:r>
            <a:r>
              <a:rPr lang="es-ES" dirty="0" smtClean="0"/>
              <a:t>&lt;</a:t>
            </a:r>
            <a:r>
              <a:rPr lang="es-ES" dirty="0" err="1" smtClean="0"/>
              <a:t>port</a:t>
            </a:r>
            <a:r>
              <a:rPr lang="es-ES" dirty="0" smtClean="0"/>
              <a:t>&gt;, </a:t>
            </a:r>
            <a:r>
              <a:rPr lang="es-ES" dirty="0" smtClean="0"/>
              <a:t>&lt;</a:t>
            </a:r>
            <a:r>
              <a:rPr lang="es-ES" dirty="0" smtClean="0"/>
              <a:t>listen-socket</a:t>
            </a:r>
            <a:r>
              <a:rPr lang="es-ES" dirty="0" smtClean="0"/>
              <a:t>&gt; y &lt;</a:t>
            </a:r>
            <a:r>
              <a:rPr lang="es-ES" dirty="0" err="1" smtClean="0"/>
              <a:t>bind-address</a:t>
            </a:r>
            <a:r>
              <a:rPr lang="es-ES" dirty="0" smtClean="0"/>
              <a:t>&gt;.</a:t>
            </a:r>
          </a:p>
          <a:p>
            <a:pPr lvl="1"/>
            <a:r>
              <a:rPr lang="es-ES" b="1" u="sng" dirty="0" smtClean="0"/>
              <a:t>Rutas a ficheros</a:t>
            </a:r>
            <a:r>
              <a:rPr lang="es-ES" dirty="0" smtClean="0"/>
              <a:t>: </a:t>
            </a:r>
            <a:r>
              <a:rPr lang="es-ES" dirty="0" smtClean="0"/>
              <a:t>&lt;</a:t>
            </a:r>
            <a:r>
              <a:rPr lang="es-ES" dirty="0" err="1" smtClean="0"/>
              <a:t>basedir</a:t>
            </a:r>
            <a:r>
              <a:rPr lang="es-ES" dirty="0" smtClean="0"/>
              <a:t>&gt;, &lt;</a:t>
            </a:r>
            <a:r>
              <a:rPr lang="es-ES" dirty="0" err="1" smtClean="0"/>
              <a:t>logdir</a:t>
            </a:r>
            <a:r>
              <a:rPr lang="es-ES" dirty="0" smtClean="0"/>
              <a:t>&gt;, &lt;</a:t>
            </a:r>
            <a:r>
              <a:rPr lang="es-ES" dirty="0" err="1" smtClean="0"/>
              <a:t>pidfile</a:t>
            </a:r>
            <a:r>
              <a:rPr lang="es-ES" dirty="0" smtClean="0"/>
              <a:t>&gt;, &lt;</a:t>
            </a:r>
            <a:r>
              <a:rPr lang="es-ES" dirty="0" err="1" smtClean="0"/>
              <a:t>webroot</a:t>
            </a:r>
            <a:r>
              <a:rPr lang="es-ES" dirty="0" smtClean="0"/>
              <a:t>&gt; </a:t>
            </a:r>
            <a:r>
              <a:rPr lang="es-ES" dirty="0" smtClean="0"/>
              <a:t>y &lt;</a:t>
            </a:r>
            <a:r>
              <a:rPr lang="es-ES" dirty="0" err="1" smtClean="0"/>
              <a:t>adminroot</a:t>
            </a:r>
            <a:r>
              <a:rPr lang="es-ES" dirty="0" smtClean="0"/>
              <a:t>&gt;.</a:t>
            </a:r>
            <a:endParaRPr lang="es-ES" dirty="0" smtClean="0"/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Iniciar el proceso demonio.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Instalación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s-ES" dirty="0" smtClean="0"/>
              <a:t>Parámetros de </a:t>
            </a:r>
            <a:r>
              <a:rPr lang="es-ES" i="1" dirty="0" smtClean="0"/>
              <a:t>ices-playlist.xml</a:t>
            </a:r>
            <a:r>
              <a:rPr lang="es-ES" dirty="0" smtClean="0"/>
              <a:t>:</a:t>
            </a:r>
          </a:p>
          <a:p>
            <a:pPr lvl="1"/>
            <a:r>
              <a:rPr lang="es-ES" dirty="0" smtClean="0"/>
              <a:t>Nombre de la radio: </a:t>
            </a:r>
            <a:r>
              <a:rPr lang="es-ES" dirty="0" smtClean="0"/>
              <a:t>&lt;</a:t>
            </a:r>
            <a:r>
              <a:rPr lang="es-ES" dirty="0" err="1" smtClean="0"/>
              <a:t>name</a:t>
            </a:r>
            <a:r>
              <a:rPr lang="es-ES" dirty="0" smtClean="0"/>
              <a:t>&gt; </a:t>
            </a:r>
            <a:r>
              <a:rPr lang="es-ES" dirty="0" smtClean="0"/>
              <a:t>(dentro </a:t>
            </a:r>
            <a:r>
              <a:rPr lang="es-ES" dirty="0" smtClean="0"/>
              <a:t>de &lt;</a:t>
            </a:r>
            <a:r>
              <a:rPr lang="es-ES" dirty="0" err="1" smtClean="0"/>
              <a:t>stream</a:t>
            </a:r>
            <a:r>
              <a:rPr lang="es-ES" dirty="0" smtClean="0"/>
              <a:t>&gt;).</a:t>
            </a:r>
            <a:endParaRPr lang="es-ES" dirty="0" smtClean="0"/>
          </a:p>
          <a:p>
            <a:pPr lvl="1"/>
            <a:r>
              <a:rPr lang="es-ES" dirty="0" smtClean="0"/>
              <a:t>Género de nuestra radio: </a:t>
            </a:r>
            <a:r>
              <a:rPr lang="es-ES" dirty="0" smtClean="0"/>
              <a:t>&lt;</a:t>
            </a:r>
            <a:r>
              <a:rPr lang="es-ES" dirty="0" err="1" smtClean="0"/>
              <a:t>genre</a:t>
            </a:r>
            <a:r>
              <a:rPr lang="es-ES" dirty="0" smtClean="0"/>
              <a:t>&gt; </a:t>
            </a:r>
            <a:r>
              <a:rPr lang="es-ES" dirty="0" smtClean="0"/>
              <a:t>(dentro de &lt;</a:t>
            </a:r>
            <a:r>
              <a:rPr lang="es-ES" dirty="0" err="1" smtClean="0"/>
              <a:t>stream</a:t>
            </a:r>
            <a:r>
              <a:rPr lang="es-ES" dirty="0" smtClean="0"/>
              <a:t>&gt;).</a:t>
            </a:r>
            <a:endParaRPr lang="es-ES" dirty="0" smtClean="0"/>
          </a:p>
          <a:p>
            <a:pPr lvl="1"/>
            <a:r>
              <a:rPr lang="es-ES" dirty="0" smtClean="0"/>
              <a:t>Descripción sobre nuestra radio: </a:t>
            </a:r>
            <a:r>
              <a:rPr lang="es-ES" dirty="0" smtClean="0"/>
              <a:t>&lt;</a:t>
            </a:r>
            <a:r>
              <a:rPr lang="es-ES" dirty="0" err="1" smtClean="0"/>
              <a:t>description</a:t>
            </a:r>
            <a:r>
              <a:rPr lang="es-ES" dirty="0" smtClean="0"/>
              <a:t>&gt; (dentro de &lt;</a:t>
            </a:r>
            <a:r>
              <a:rPr lang="es-ES" dirty="0" err="1" smtClean="0"/>
              <a:t>stream</a:t>
            </a:r>
            <a:r>
              <a:rPr lang="es-ES" dirty="0" smtClean="0"/>
              <a:t>&gt;).</a:t>
            </a:r>
            <a:endParaRPr lang="es-ES" dirty="0" smtClean="0"/>
          </a:p>
          <a:p>
            <a:pPr lvl="1"/>
            <a:r>
              <a:rPr lang="es-ES" dirty="0" smtClean="0"/>
              <a:t>Localización del fichero con la lista de reproducción: </a:t>
            </a:r>
            <a:r>
              <a:rPr lang="es-ES" dirty="0" smtClean="0"/>
              <a:t>&lt;</a:t>
            </a:r>
            <a:r>
              <a:rPr lang="es-ES" dirty="0" err="1" smtClean="0"/>
              <a:t>param</a:t>
            </a:r>
            <a:r>
              <a:rPr lang="es-ES" dirty="0" smtClean="0"/>
              <a:t> </a:t>
            </a:r>
            <a:r>
              <a:rPr lang="es-ES" dirty="0" err="1" smtClean="0"/>
              <a:t>name</a:t>
            </a:r>
            <a:r>
              <a:rPr lang="es-ES" dirty="0" smtClean="0"/>
              <a:t>=”</a:t>
            </a:r>
            <a:r>
              <a:rPr lang="es-ES" dirty="0" err="1" smtClean="0"/>
              <a:t>file</a:t>
            </a:r>
            <a:r>
              <a:rPr lang="es-ES" dirty="0" smtClean="0"/>
              <a:t>”&gt; </a:t>
            </a:r>
            <a:r>
              <a:rPr lang="es-ES" dirty="0" smtClean="0"/>
              <a:t>(dentro de </a:t>
            </a:r>
            <a:r>
              <a:rPr lang="es-ES" dirty="0" smtClean="0"/>
              <a:t>&lt;input</a:t>
            </a:r>
            <a:r>
              <a:rPr lang="es-ES" dirty="0" smtClean="0"/>
              <a:t>&gt;).</a:t>
            </a:r>
            <a:endParaRPr lang="es-ES" dirty="0" smtClean="0"/>
          </a:p>
          <a:p>
            <a:pPr lvl="1"/>
            <a:r>
              <a:rPr lang="es-ES" dirty="0" smtClean="0"/>
              <a:t>Nombre del servidor: </a:t>
            </a:r>
            <a:r>
              <a:rPr lang="es-ES" dirty="0" smtClean="0"/>
              <a:t>&lt;</a:t>
            </a:r>
            <a:r>
              <a:rPr lang="es-ES" dirty="0" err="1" smtClean="0"/>
              <a:t>hostname</a:t>
            </a:r>
            <a:r>
              <a:rPr lang="es-ES" dirty="0" smtClean="0"/>
              <a:t>&gt;.</a:t>
            </a:r>
            <a:endParaRPr lang="es-ES" dirty="0" smtClean="0"/>
          </a:p>
          <a:p>
            <a:pPr lvl="1"/>
            <a:r>
              <a:rPr lang="es-ES" dirty="0" smtClean="0"/>
              <a:t>Puerto: </a:t>
            </a:r>
            <a:r>
              <a:rPr lang="es-ES" dirty="0" smtClean="0"/>
              <a:t>&lt;</a:t>
            </a:r>
            <a:r>
              <a:rPr lang="es-ES" dirty="0" err="1" smtClean="0"/>
              <a:t>port</a:t>
            </a:r>
            <a:r>
              <a:rPr lang="es-ES" dirty="0" smtClean="0"/>
              <a:t>&gt; </a:t>
            </a:r>
            <a:r>
              <a:rPr lang="es-ES" dirty="0" smtClean="0"/>
              <a:t>(dentro </a:t>
            </a:r>
            <a:r>
              <a:rPr lang="es-ES" dirty="0" smtClean="0"/>
              <a:t>de &lt;</a:t>
            </a:r>
            <a:r>
              <a:rPr lang="es-ES" dirty="0" err="1" smtClean="0"/>
              <a:t>instance</a:t>
            </a:r>
            <a:r>
              <a:rPr lang="es-ES" dirty="0" smtClean="0"/>
              <a:t>&gt;).</a:t>
            </a:r>
            <a:endParaRPr lang="es-ES" dirty="0" smtClean="0"/>
          </a:p>
          <a:p>
            <a:pPr lvl="1"/>
            <a:r>
              <a:rPr lang="es-ES" dirty="0" smtClean="0"/>
              <a:t>Contraseña: </a:t>
            </a:r>
            <a:r>
              <a:rPr lang="es-ES" dirty="0" smtClean="0"/>
              <a:t>&lt;</a:t>
            </a:r>
            <a:r>
              <a:rPr lang="es-ES" dirty="0" err="1" smtClean="0"/>
              <a:t>password</a:t>
            </a:r>
            <a:r>
              <a:rPr lang="es-ES" dirty="0" smtClean="0"/>
              <a:t>&gt; </a:t>
            </a:r>
            <a:r>
              <a:rPr lang="es-ES" dirty="0" smtClean="0"/>
              <a:t>(dentro </a:t>
            </a:r>
            <a:r>
              <a:rPr lang="es-ES" dirty="0" smtClean="0"/>
              <a:t>de &lt;</a:t>
            </a:r>
            <a:r>
              <a:rPr lang="es-ES" dirty="0" err="1" smtClean="0"/>
              <a:t>instance</a:t>
            </a:r>
            <a:r>
              <a:rPr lang="es-ES" dirty="0" smtClean="0"/>
              <a:t>&gt;).</a:t>
            </a:r>
            <a:endParaRPr lang="es-ES" dirty="0" smtClean="0"/>
          </a:p>
          <a:p>
            <a:pPr lvl="1"/>
            <a:r>
              <a:rPr lang="es-ES" dirty="0" err="1" smtClean="0"/>
              <a:t>Bitrate</a:t>
            </a:r>
            <a:r>
              <a:rPr lang="es-ES" dirty="0" smtClean="0"/>
              <a:t>: </a:t>
            </a:r>
            <a:r>
              <a:rPr lang="es-ES" dirty="0" smtClean="0"/>
              <a:t>&lt;</a:t>
            </a:r>
            <a:r>
              <a:rPr lang="es-ES" dirty="0" smtClean="0"/>
              <a:t>nominal-</a:t>
            </a:r>
            <a:r>
              <a:rPr lang="es-ES" dirty="0" err="1" smtClean="0"/>
              <a:t>bitrate</a:t>
            </a:r>
            <a:r>
              <a:rPr lang="es-ES" dirty="0" smtClean="0"/>
              <a:t>&gt; </a:t>
            </a:r>
            <a:r>
              <a:rPr lang="es-ES" dirty="0" smtClean="0"/>
              <a:t>(dentro de &lt;</a:t>
            </a:r>
            <a:r>
              <a:rPr lang="es-ES" dirty="0" err="1" smtClean="0"/>
              <a:t>encode</a:t>
            </a:r>
            <a:r>
              <a:rPr lang="es-ES" dirty="0" smtClean="0"/>
              <a:t>&gt;).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Clientes de audio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Tipos:</a:t>
            </a:r>
          </a:p>
          <a:p>
            <a:pPr lvl="1"/>
            <a:r>
              <a:rPr lang="es-ES_tradnl" b="1" dirty="0" smtClean="0"/>
              <a:t>Navegador web</a:t>
            </a:r>
            <a:r>
              <a:rPr lang="es-ES_tradnl" dirty="0" smtClean="0"/>
              <a:t>: </a:t>
            </a:r>
            <a:r>
              <a:rPr lang="es-ES_tradnl" dirty="0" smtClean="0"/>
              <a:t>lo soportan a través de </a:t>
            </a:r>
            <a:r>
              <a:rPr lang="es-ES_tradnl" dirty="0" err="1" smtClean="0"/>
              <a:t>plugins</a:t>
            </a:r>
            <a:r>
              <a:rPr lang="es-ES_tradnl" dirty="0" smtClean="0"/>
              <a:t>.</a:t>
            </a:r>
            <a:endParaRPr lang="es-ES" dirty="0" smtClean="0"/>
          </a:p>
          <a:p>
            <a:pPr lvl="1"/>
            <a:r>
              <a:rPr lang="es-ES_tradnl" b="1" dirty="0" smtClean="0"/>
              <a:t>Software instalable</a:t>
            </a:r>
            <a:r>
              <a:rPr lang="es-ES_tradnl" dirty="0" smtClean="0"/>
              <a:t>: </a:t>
            </a:r>
            <a:r>
              <a:rPr lang="es-ES_tradnl" dirty="0" smtClean="0"/>
              <a:t>se </a:t>
            </a:r>
            <a:r>
              <a:rPr lang="es-ES_tradnl" dirty="0" smtClean="0"/>
              <a:t>instala sobre el sistema operativo y existe una gran variedad de ellos</a:t>
            </a:r>
            <a:r>
              <a:rPr lang="es-ES_tradnl" dirty="0" smtClean="0"/>
              <a:t>. Ejemplos: Windows Media Player y </a:t>
            </a:r>
            <a:r>
              <a:rPr lang="es-ES_tradnl" dirty="0" err="1" smtClean="0"/>
              <a:t>Banshee</a:t>
            </a:r>
            <a:r>
              <a:rPr lang="es-ES_tradnl" dirty="0" smtClean="0"/>
              <a:t>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Windows Media Player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G:\Libros\GS_SRI\Figuras\rev1\Libro\2. JPG Color\figura9.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837" y="1600200"/>
            <a:ext cx="7520326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Banshee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G:\Libros\GS_SRI\Figuras\rev1\Libro\2. JPG Color\figura9.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537" y="1600200"/>
            <a:ext cx="794092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s-ES" dirty="0" smtClean="0"/>
              <a:t>9.1	FUNCIONAMIENTO DEL SERVICIO</a:t>
            </a:r>
          </a:p>
          <a:p>
            <a:pPr>
              <a:buNone/>
            </a:pPr>
            <a:r>
              <a:rPr lang="es-ES" dirty="0" smtClean="0"/>
              <a:t>9.2	FORMATOS DE AUDIO</a:t>
            </a:r>
          </a:p>
          <a:p>
            <a:pPr>
              <a:buNone/>
            </a:pPr>
            <a:r>
              <a:rPr lang="en-US" dirty="0" smtClean="0"/>
              <a:t>	9.2.1	MP3</a:t>
            </a:r>
            <a:endParaRPr lang="es-ES" dirty="0" smtClean="0"/>
          </a:p>
          <a:p>
            <a:pPr>
              <a:buNone/>
            </a:pPr>
            <a:r>
              <a:rPr lang="en-US" dirty="0" smtClean="0"/>
              <a:t>	9.2.2	</a:t>
            </a:r>
            <a:r>
              <a:rPr lang="en-US" dirty="0" err="1" smtClean="0"/>
              <a:t>Ogg</a:t>
            </a:r>
            <a:r>
              <a:rPr lang="en-US" dirty="0" smtClean="0"/>
              <a:t> </a:t>
            </a:r>
            <a:r>
              <a:rPr lang="en-US" dirty="0" err="1" smtClean="0"/>
              <a:t>Vorbis</a:t>
            </a:r>
            <a:endParaRPr lang="es-ES" dirty="0" smtClean="0"/>
          </a:p>
          <a:p>
            <a:pPr>
              <a:buNone/>
            </a:pPr>
            <a:r>
              <a:rPr lang="en-US" dirty="0" smtClean="0"/>
              <a:t>	9.2.3	MIDI</a:t>
            </a:r>
            <a:endParaRPr lang="es-ES" dirty="0" smtClean="0"/>
          </a:p>
          <a:p>
            <a:pPr>
              <a:buNone/>
            </a:pPr>
            <a:r>
              <a:rPr lang="en-US" dirty="0" smtClean="0"/>
              <a:t>	9.2.4	WAVE o WAV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9.2.5	AAC</a:t>
            </a:r>
          </a:p>
          <a:p>
            <a:pPr>
              <a:buNone/>
            </a:pPr>
            <a:r>
              <a:rPr lang="es-ES" dirty="0" smtClean="0"/>
              <a:t>	9.2.6	WMA</a:t>
            </a:r>
          </a:p>
          <a:p>
            <a:pPr>
              <a:buNone/>
            </a:pPr>
            <a:r>
              <a:rPr lang="es-ES" dirty="0" smtClean="0"/>
              <a:t>	9.2.7	Real Audio</a:t>
            </a:r>
          </a:p>
          <a:p>
            <a:pPr>
              <a:buNone/>
            </a:pPr>
            <a:r>
              <a:rPr lang="es-ES" dirty="0" smtClean="0"/>
              <a:t>9.3	STREAMING</a:t>
            </a:r>
          </a:p>
          <a:p>
            <a:pPr>
              <a:buNone/>
            </a:pPr>
            <a:r>
              <a:rPr lang="es-ES" dirty="0" smtClean="0"/>
              <a:t>9.4	SINDICACIÓN Y SUSCRIPCIÓN DE AUDIO. PODCAST</a:t>
            </a:r>
          </a:p>
          <a:p>
            <a:pPr>
              <a:buNone/>
            </a:pPr>
            <a:r>
              <a:rPr lang="es-ES" dirty="0" smtClean="0"/>
              <a:t>9.5	CONFIGURACIÓN DEL SERVIDOR</a:t>
            </a:r>
          </a:p>
          <a:p>
            <a:pPr>
              <a:buNone/>
            </a:pPr>
            <a:r>
              <a:rPr lang="es-ES" dirty="0" smtClean="0"/>
              <a:t>	9.5.1	Configuración en Microsoft Windows</a:t>
            </a:r>
          </a:p>
          <a:p>
            <a:pPr>
              <a:buNone/>
            </a:pPr>
            <a:r>
              <a:rPr lang="es-ES" dirty="0" smtClean="0"/>
              <a:t>	9.5.2	Configuración en GNU/Linux</a:t>
            </a:r>
          </a:p>
          <a:p>
            <a:pPr>
              <a:buNone/>
            </a:pPr>
            <a:r>
              <a:rPr lang="es-ES" dirty="0" smtClean="0"/>
              <a:t>9.5	CONFIGURACIÓN DE UN CLIENTE</a:t>
            </a:r>
          </a:p>
          <a:p>
            <a:pPr>
              <a:buNone/>
            </a:pPr>
            <a:r>
              <a:rPr lang="es-ES" dirty="0" smtClean="0"/>
              <a:t>	9.5.1	Configuración en Microsoft Windows</a:t>
            </a:r>
          </a:p>
          <a:p>
            <a:pPr>
              <a:buNone/>
            </a:pPr>
            <a:r>
              <a:rPr lang="es-ES" dirty="0" smtClean="0"/>
              <a:t>	9.5.2	Configuración en GNU/Linux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s-ES" dirty="0" smtClean="0"/>
              <a:t>Entender el funcionamiento general del servicio de audio.</a:t>
            </a:r>
          </a:p>
          <a:p>
            <a:r>
              <a:rPr lang="es-ES" dirty="0" smtClean="0"/>
              <a:t> Conocer la terminología empleada en torno al servicio de audio.</a:t>
            </a:r>
          </a:p>
          <a:p>
            <a:r>
              <a:rPr lang="es-ES" dirty="0" smtClean="0"/>
              <a:t> Distinguir las distintas formas de difusión del audio, especialmente el </a:t>
            </a:r>
            <a:r>
              <a:rPr lang="es-ES" dirty="0" err="1" smtClean="0"/>
              <a:t>streaming</a:t>
            </a:r>
            <a:r>
              <a:rPr lang="es-ES" dirty="0" smtClean="0"/>
              <a:t>.</a:t>
            </a:r>
          </a:p>
          <a:p>
            <a:r>
              <a:rPr lang="es-ES" dirty="0" smtClean="0"/>
              <a:t> Describir las características de los principales formatos de audio.</a:t>
            </a:r>
          </a:p>
          <a:p>
            <a:r>
              <a:rPr lang="es-ES" dirty="0" smtClean="0"/>
              <a:t> Introducir la tecnología </a:t>
            </a:r>
            <a:r>
              <a:rPr lang="es-ES" dirty="0" err="1" smtClean="0"/>
              <a:t>streaming</a:t>
            </a:r>
            <a:r>
              <a:rPr lang="es-ES" dirty="0" smtClean="0"/>
              <a:t>.</a:t>
            </a:r>
          </a:p>
          <a:p>
            <a:r>
              <a:rPr lang="es-ES" dirty="0" smtClean="0"/>
              <a:t> Conocer la forma de suscribirse a reproducciones grabadas o </a:t>
            </a:r>
            <a:r>
              <a:rPr lang="es-ES" dirty="0" err="1" smtClean="0"/>
              <a:t>podcast</a:t>
            </a:r>
            <a:r>
              <a:rPr lang="es-ES" dirty="0" smtClean="0"/>
              <a:t>.</a:t>
            </a:r>
          </a:p>
          <a:p>
            <a:r>
              <a:rPr lang="es-ES" dirty="0" smtClean="0"/>
              <a:t> Instalar y configurar los servicios de audio Windows Media </a:t>
            </a:r>
            <a:r>
              <a:rPr lang="es-ES" dirty="0" err="1" smtClean="0"/>
              <a:t>Services</a:t>
            </a:r>
            <a:r>
              <a:rPr lang="es-ES" dirty="0" smtClean="0"/>
              <a:t> e </a:t>
            </a:r>
            <a:r>
              <a:rPr lang="es-ES" dirty="0" err="1" smtClean="0"/>
              <a:t>Icecast</a:t>
            </a:r>
            <a:r>
              <a:rPr lang="es-ES" dirty="0" smtClean="0"/>
              <a:t>.</a:t>
            </a:r>
          </a:p>
          <a:p>
            <a:r>
              <a:rPr lang="es-ES" dirty="0" smtClean="0"/>
              <a:t> Conocer distinto software de reproducción de audio y la forma de acceder a servidores de audio.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El objetivo </a:t>
            </a:r>
            <a:r>
              <a:rPr lang="es-ES" dirty="0" smtClean="0"/>
              <a:t>del </a:t>
            </a:r>
            <a:r>
              <a:rPr lang="es-ES" dirty="0" smtClean="0"/>
              <a:t>servicio de audio consiste en facilitar la transmisión de audio entre un emisor </a:t>
            </a:r>
            <a:r>
              <a:rPr lang="es-ES" dirty="0" smtClean="0"/>
              <a:t>(servidor) y </a:t>
            </a:r>
            <a:r>
              <a:rPr lang="es-ES" dirty="0" smtClean="0"/>
              <a:t>un </a:t>
            </a:r>
            <a:r>
              <a:rPr lang="es-ES" dirty="0" smtClean="0"/>
              <a:t>receptor (cliente).</a:t>
            </a:r>
          </a:p>
          <a:p>
            <a:r>
              <a:rPr lang="es-ES" dirty="0" smtClean="0"/>
              <a:t>Si la señal de audio es analógica, se convertirá previamente a digital.</a:t>
            </a:r>
          </a:p>
          <a:p>
            <a:r>
              <a:rPr lang="es-ES" dirty="0" smtClean="0"/>
              <a:t>También suele </a:t>
            </a:r>
            <a:r>
              <a:rPr lang="es-ES" dirty="0" smtClean="0"/>
              <a:t>realizarse </a:t>
            </a:r>
            <a:r>
              <a:rPr lang="es-ES" dirty="0" smtClean="0"/>
              <a:t>una compresión, </a:t>
            </a:r>
            <a:r>
              <a:rPr lang="es-ES" dirty="0" smtClean="0"/>
              <a:t>para evitar que la difusión </a:t>
            </a:r>
            <a:r>
              <a:rPr lang="es-ES" dirty="0" smtClean="0"/>
              <a:t>consuma </a:t>
            </a:r>
            <a:r>
              <a:rPr lang="es-ES" dirty="0" smtClean="0"/>
              <a:t>grandes </a:t>
            </a:r>
            <a:r>
              <a:rPr lang="es-ES" dirty="0" smtClean="0"/>
              <a:t>recursos.</a:t>
            </a:r>
          </a:p>
          <a:p>
            <a:r>
              <a:rPr lang="es-ES" dirty="0" smtClean="0"/>
              <a:t>El equipo cliente dispondrá del software y hardware necesario para recibir ese sonido y posteriormente reproducirlo.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s-ES" dirty="0" smtClean="0"/>
              <a:t>Formas de proporcionar y obtener el audio:</a:t>
            </a:r>
            <a:endParaRPr lang="es-ES" dirty="0" smtClean="0"/>
          </a:p>
          <a:p>
            <a:pPr lvl="1"/>
            <a:r>
              <a:rPr lang="es-ES" b="1" u="sng" dirty="0" smtClean="0"/>
              <a:t>Descarga directa</a:t>
            </a:r>
            <a:r>
              <a:rPr lang="es-ES" dirty="0" smtClean="0"/>
              <a:t>: </a:t>
            </a:r>
            <a:r>
              <a:rPr lang="es-ES" dirty="0" smtClean="0"/>
              <a:t>se trata de una transferencia de archivos como FTP.</a:t>
            </a:r>
            <a:endParaRPr lang="es-ES" dirty="0" smtClean="0"/>
          </a:p>
          <a:p>
            <a:pPr lvl="1"/>
            <a:r>
              <a:rPr lang="es-ES" b="1" u="sng" dirty="0" smtClean="0"/>
              <a:t>Descarga progresiva</a:t>
            </a:r>
            <a:r>
              <a:rPr lang="es-ES" dirty="0" smtClean="0"/>
              <a:t>: permite la reproducción del audio de forma simultánea a la descarga del archivo que lo contiene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b="1" u="sng" dirty="0" err="1" smtClean="0"/>
              <a:t>Streaming</a:t>
            </a:r>
            <a:r>
              <a:rPr lang="es-ES" dirty="0" smtClean="0"/>
              <a:t>: se descarga tan solo la información necesaria a </a:t>
            </a:r>
            <a:r>
              <a:rPr lang="es-ES" dirty="0" smtClean="0"/>
              <a:t>reproducir.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es-ES" dirty="0" smtClean="0"/>
              <a:t>Formatos de audio:</a:t>
            </a:r>
          </a:p>
          <a:p>
            <a:pPr lvl="1"/>
            <a:r>
              <a:rPr lang="es-ES" dirty="0" smtClean="0"/>
              <a:t>MP3</a:t>
            </a:r>
          </a:p>
          <a:p>
            <a:pPr lvl="1"/>
            <a:r>
              <a:rPr lang="es-ES" dirty="0" err="1" smtClean="0"/>
              <a:t>Ogg</a:t>
            </a:r>
            <a:r>
              <a:rPr lang="es-ES" dirty="0" smtClean="0"/>
              <a:t> </a:t>
            </a:r>
            <a:r>
              <a:rPr lang="es-ES" dirty="0" err="1" smtClean="0"/>
              <a:t>Vorbis</a:t>
            </a:r>
            <a:endParaRPr lang="es-ES" dirty="0" smtClean="0"/>
          </a:p>
          <a:p>
            <a:pPr lvl="1"/>
            <a:r>
              <a:rPr lang="es-ES" dirty="0" smtClean="0"/>
              <a:t>MIDI</a:t>
            </a:r>
          </a:p>
          <a:p>
            <a:pPr lvl="1"/>
            <a:r>
              <a:rPr lang="es-ES" dirty="0" smtClean="0"/>
              <a:t>Wave</a:t>
            </a:r>
          </a:p>
          <a:p>
            <a:pPr lvl="1"/>
            <a:r>
              <a:rPr lang="es-ES" dirty="0" smtClean="0"/>
              <a:t>AAC</a:t>
            </a:r>
          </a:p>
          <a:p>
            <a:pPr lvl="1"/>
            <a:r>
              <a:rPr lang="es-ES" dirty="0" smtClean="0"/>
              <a:t>WMA</a:t>
            </a:r>
          </a:p>
          <a:p>
            <a:pPr lvl="1"/>
            <a:r>
              <a:rPr lang="es-ES" dirty="0" smtClean="0"/>
              <a:t>Real Audio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7500" lnSpcReduction="20000"/>
          </a:bodyPr>
          <a:lstStyle/>
          <a:p>
            <a:r>
              <a:rPr lang="es-ES" dirty="0" smtClean="0"/>
              <a:t>Tipos de </a:t>
            </a:r>
            <a:r>
              <a:rPr lang="es-ES" dirty="0" err="1" smtClean="0"/>
              <a:t>Streaming</a:t>
            </a:r>
            <a:r>
              <a:rPr lang="es-ES" dirty="0" smtClean="0"/>
              <a:t>:</a:t>
            </a:r>
            <a:endParaRPr lang="es-ES" dirty="0" smtClean="0"/>
          </a:p>
          <a:p>
            <a:pPr lvl="1"/>
            <a:r>
              <a:rPr lang="es-ES" b="1" u="sng" dirty="0" err="1" smtClean="0"/>
              <a:t>Streaming</a:t>
            </a:r>
            <a:r>
              <a:rPr lang="es-ES" b="1" u="sng" dirty="0" smtClean="0"/>
              <a:t> en tiempo real o en directo</a:t>
            </a:r>
            <a:r>
              <a:rPr lang="es-ES" dirty="0" smtClean="0"/>
              <a:t>: el servidor asume el control del audio, digitalizándolo, comprimiéndolo y efectuando su transmisión de forma instantánea hacia el cliente</a:t>
            </a:r>
            <a:r>
              <a:rPr lang="es-ES" dirty="0" smtClean="0"/>
              <a:t>. Protocolos utilizados:</a:t>
            </a:r>
            <a:endParaRPr lang="es-ES" dirty="0" smtClean="0"/>
          </a:p>
          <a:p>
            <a:pPr lvl="2"/>
            <a:r>
              <a:rPr lang="es-ES" b="1" dirty="0" smtClean="0"/>
              <a:t>RTSP</a:t>
            </a:r>
            <a:r>
              <a:rPr lang="es-ES_tradnl" b="1" dirty="0" smtClean="0"/>
              <a:t> </a:t>
            </a:r>
            <a:r>
              <a:rPr lang="es-ES" dirty="0" smtClean="0"/>
              <a:t>(</a:t>
            </a:r>
            <a:r>
              <a:rPr lang="es-ES" i="1" dirty="0" smtClean="0"/>
              <a:t>Real Time </a:t>
            </a:r>
            <a:r>
              <a:rPr lang="es-ES" i="1" dirty="0" err="1" smtClean="0"/>
              <a:t>Streaming</a:t>
            </a:r>
            <a:r>
              <a:rPr lang="es-ES" i="1" dirty="0" smtClean="0"/>
              <a:t> </a:t>
            </a:r>
            <a:r>
              <a:rPr lang="es-ES" i="1" dirty="0" err="1" smtClean="0"/>
              <a:t>Protocol</a:t>
            </a:r>
            <a:r>
              <a:rPr lang="es-ES" dirty="0" smtClean="0"/>
              <a:t> o Protocolo de Flujo en Tiempo Real</a:t>
            </a:r>
            <a:r>
              <a:rPr lang="es-ES" dirty="0" smtClean="0"/>
              <a:t>). </a:t>
            </a:r>
            <a:endParaRPr lang="es-ES" dirty="0" smtClean="0"/>
          </a:p>
          <a:p>
            <a:pPr lvl="2"/>
            <a:r>
              <a:rPr lang="es-ES" b="1" dirty="0" smtClean="0"/>
              <a:t>RTP</a:t>
            </a:r>
            <a:r>
              <a:rPr lang="es-ES" dirty="0" smtClean="0"/>
              <a:t>)</a:t>
            </a:r>
            <a:r>
              <a:rPr lang="es-ES_tradnl" b="1" dirty="0" smtClean="0"/>
              <a:t> </a:t>
            </a:r>
            <a:r>
              <a:rPr lang="es-ES" dirty="0" smtClean="0"/>
              <a:t>(</a:t>
            </a:r>
            <a:r>
              <a:rPr lang="es-ES" i="1" dirty="0" smtClean="0"/>
              <a:t>Real-time </a:t>
            </a:r>
            <a:r>
              <a:rPr lang="es-ES" i="1" dirty="0" err="1" smtClean="0"/>
              <a:t>Transport</a:t>
            </a:r>
            <a:r>
              <a:rPr lang="es-ES" i="1" dirty="0" smtClean="0"/>
              <a:t> </a:t>
            </a:r>
            <a:r>
              <a:rPr lang="es-ES" i="1" dirty="0" err="1" smtClean="0"/>
              <a:t>Protocol</a:t>
            </a:r>
            <a:r>
              <a:rPr lang="es-ES" dirty="0" smtClean="0"/>
              <a:t> o Protocolo de Transporte en Tiempo real</a:t>
            </a:r>
            <a:r>
              <a:rPr lang="es-ES" dirty="0" smtClean="0"/>
              <a:t>).</a:t>
            </a:r>
            <a:endParaRPr lang="es-ES" dirty="0" smtClean="0"/>
          </a:p>
          <a:p>
            <a:pPr lvl="2"/>
            <a:r>
              <a:rPr lang="es-ES" b="1" dirty="0" smtClean="0"/>
              <a:t>RTCP</a:t>
            </a:r>
            <a:r>
              <a:rPr lang="es-ES" dirty="0" smtClean="0"/>
              <a:t>: (</a:t>
            </a:r>
            <a:r>
              <a:rPr lang="es-ES" i="1" dirty="0" smtClean="0"/>
              <a:t>Real-time Control </a:t>
            </a:r>
            <a:r>
              <a:rPr lang="es-ES" i="1" dirty="0" err="1" smtClean="0"/>
              <a:t>Protocol</a:t>
            </a:r>
            <a:r>
              <a:rPr lang="es-ES" dirty="0" smtClean="0"/>
              <a:t> o Protocolo de Control en Tiempo real</a:t>
            </a:r>
            <a:r>
              <a:rPr lang="es-ES" dirty="0" smtClean="0"/>
              <a:t>).</a:t>
            </a:r>
            <a:endParaRPr lang="es-ES" dirty="0" smtClean="0"/>
          </a:p>
          <a:p>
            <a:pPr lvl="2"/>
            <a:r>
              <a:rPr lang="es-ES" b="1" dirty="0" smtClean="0"/>
              <a:t>UDP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b="1" u="sng" dirty="0" err="1" smtClean="0"/>
              <a:t>Streaming</a:t>
            </a:r>
            <a:r>
              <a:rPr lang="es-ES" b="1" u="sng" dirty="0" smtClean="0"/>
              <a:t> bajo demanda</a:t>
            </a:r>
            <a:r>
              <a:rPr lang="es-ES" dirty="0" smtClean="0"/>
              <a:t>: el contenido multimedia previamente se digitaliza y se comprime, almacenándose en forma de grabación en el servidor, de manera que los clientes puedan reproducirlo según sus necesidades, siendo este último quien asume el control de la recepción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10000"/>
          </a:bodyPr>
          <a:lstStyle/>
          <a:p>
            <a:r>
              <a:rPr lang="es-ES" dirty="0" smtClean="0"/>
              <a:t>El flujo multimedia puede tener uno o varios </a:t>
            </a:r>
            <a:r>
              <a:rPr lang="es-ES" dirty="0" smtClean="0"/>
              <a:t>destinatarios:</a:t>
            </a:r>
            <a:endParaRPr lang="es-ES" dirty="0" smtClean="0"/>
          </a:p>
          <a:p>
            <a:pPr lvl="1"/>
            <a:r>
              <a:rPr lang="es-ES" b="1" u="sng" dirty="0" err="1" smtClean="0"/>
              <a:t>Unicast</a:t>
            </a:r>
            <a:r>
              <a:rPr lang="es-ES" dirty="0" smtClean="0"/>
              <a:t>: </a:t>
            </a:r>
            <a:r>
              <a:rPr lang="es-ES" dirty="0" smtClean="0"/>
              <a:t>cada cliente utiliza </a:t>
            </a:r>
            <a:r>
              <a:rPr lang="es-ES" dirty="0" smtClean="0"/>
              <a:t>su propio flujo </a:t>
            </a:r>
            <a:r>
              <a:rPr lang="es-ES" dirty="0" smtClean="0"/>
              <a:t>multimedia.</a:t>
            </a:r>
            <a:endParaRPr lang="es-ES" dirty="0" smtClean="0"/>
          </a:p>
          <a:p>
            <a:pPr lvl="1"/>
            <a:r>
              <a:rPr lang="es-ES" b="1" u="sng" dirty="0" err="1" smtClean="0"/>
              <a:t>Broadcast</a:t>
            </a:r>
            <a:r>
              <a:rPr lang="es-ES" dirty="0" smtClean="0"/>
              <a:t>:</a:t>
            </a:r>
            <a:r>
              <a:rPr lang="es-ES" b="1" dirty="0" smtClean="0"/>
              <a:t> </a:t>
            </a:r>
            <a:r>
              <a:rPr lang="es-ES" dirty="0" smtClean="0"/>
              <a:t>el servidor envía el flujo multimedia a todos los equipos de la red, quieran o no recibir dicha información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b="1" u="sng" dirty="0" err="1" smtClean="0"/>
              <a:t>Multicast</a:t>
            </a:r>
            <a:r>
              <a:rPr lang="es-ES" dirty="0" smtClean="0"/>
              <a:t>: el mismo flujo multimedia es enviado por el servidor a todos los clientes que desean recibirlo a la </a:t>
            </a:r>
            <a:r>
              <a:rPr lang="es-ES" dirty="0" smtClean="0"/>
              <a:t>vez.</a:t>
            </a:r>
            <a:endParaRPr lang="es-ES" dirty="0" smtClean="0"/>
          </a:p>
          <a:p>
            <a:pPr lvl="1"/>
            <a:r>
              <a:rPr lang="es-ES" b="1" u="sng" dirty="0" err="1" smtClean="0"/>
              <a:t>Relaying</a:t>
            </a:r>
            <a:r>
              <a:rPr lang="es-ES" b="1" u="sng" dirty="0" smtClean="0"/>
              <a:t> Media</a:t>
            </a:r>
            <a:r>
              <a:rPr lang="es-ES" dirty="0" smtClean="0"/>
              <a:t>: </a:t>
            </a:r>
            <a:r>
              <a:rPr lang="es-ES" dirty="0" smtClean="0"/>
              <a:t>emplea </a:t>
            </a:r>
            <a:r>
              <a:rPr lang="es-ES" dirty="0" err="1" smtClean="0"/>
              <a:t>unicast</a:t>
            </a:r>
            <a:r>
              <a:rPr lang="es-ES" dirty="0" smtClean="0"/>
              <a:t> para la transmisión entre el servidor multimedia o un </a:t>
            </a:r>
            <a:r>
              <a:rPr lang="es-ES" dirty="0" err="1" smtClean="0"/>
              <a:t>broadcaster</a:t>
            </a:r>
            <a:r>
              <a:rPr lang="es-ES" dirty="0" smtClean="0"/>
              <a:t> y la red de destino donde se encuentran los clientes, y </a:t>
            </a:r>
            <a:r>
              <a:rPr lang="es-ES" dirty="0" err="1" smtClean="0"/>
              <a:t>multicast</a:t>
            </a:r>
            <a:r>
              <a:rPr lang="es-ES" dirty="0" smtClean="0"/>
              <a:t> para difundir el contenido multimedia a todos los clientes de la red de destino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Servicios de Audio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s-ES" dirty="0" err="1" smtClean="0"/>
              <a:t>Podcast</a:t>
            </a:r>
            <a:r>
              <a:rPr lang="es-ES" dirty="0" smtClean="0"/>
              <a:t>: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Obtener la secuencia de </a:t>
            </a:r>
            <a:r>
              <a:rPr lang="es-ES" dirty="0" smtClean="0"/>
              <a:t>audio. </a:t>
            </a:r>
            <a:endParaRPr lang="es-E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Conversión del archivo a </a:t>
            </a:r>
            <a:r>
              <a:rPr lang="es-ES" dirty="0" err="1" smtClean="0"/>
              <a:t>Ogg</a:t>
            </a:r>
            <a:r>
              <a:rPr lang="es-ES" dirty="0" smtClean="0"/>
              <a:t> </a:t>
            </a:r>
            <a:r>
              <a:rPr lang="es-ES" dirty="0" err="1" smtClean="0"/>
              <a:t>Vorbis</a:t>
            </a:r>
            <a:r>
              <a:rPr lang="es-ES" dirty="0" smtClean="0"/>
              <a:t> o </a:t>
            </a:r>
            <a:r>
              <a:rPr lang="es-ES" dirty="0" smtClean="0"/>
              <a:t>MP3.</a:t>
            </a:r>
            <a:endParaRPr lang="es-E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Alojar el archivo en el </a:t>
            </a:r>
            <a:r>
              <a:rPr lang="es-ES" dirty="0" smtClean="0"/>
              <a:t>servidor.</a:t>
            </a:r>
            <a:endParaRPr lang="es-E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General el archivo </a:t>
            </a:r>
            <a:r>
              <a:rPr lang="es-ES" dirty="0" smtClean="0"/>
              <a:t>RSS.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937</Words>
  <Application>Microsoft Office PowerPoint</Application>
  <PresentationFormat>Presentación en pantalla (4:3)</PresentationFormat>
  <Paragraphs>132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Capítulo 9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  <vt:lpstr>Servicios de Audio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yo</cp:lastModifiedBy>
  <cp:revision>19</cp:revision>
  <dcterms:created xsi:type="dcterms:W3CDTF">2011-06-06T16:21:34Z</dcterms:created>
  <dcterms:modified xsi:type="dcterms:W3CDTF">2011-06-08T08:19:28Z</dcterms:modified>
</cp:coreProperties>
</file>