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1" r:id="rId7"/>
    <p:sldId id="282" r:id="rId8"/>
    <p:sldId id="289" r:id="rId9"/>
    <p:sldId id="290" r:id="rId10"/>
    <p:sldId id="291" r:id="rId11"/>
    <p:sldId id="292" r:id="rId12"/>
    <p:sldId id="293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 7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Servidores de Correo Electrónico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71472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Servicios de Red e Internet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Servidores de Correo Electrónico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los paquetes de </a:t>
            </a:r>
            <a:r>
              <a:rPr lang="es-ES" dirty="0" err="1" smtClean="0"/>
              <a:t>Cyrus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Activar POP3 e IMAP en </a:t>
            </a:r>
            <a:r>
              <a:rPr lang="es-ES" dirty="0" err="1" smtClean="0"/>
              <a:t>Cyrus</a:t>
            </a:r>
            <a:r>
              <a:rPr lang="es-ES" dirty="0" smtClean="0"/>
              <a:t> </a:t>
            </a:r>
            <a:r>
              <a:rPr lang="es-ES" dirty="0" smtClean="0"/>
              <a:t>(</a:t>
            </a:r>
            <a:r>
              <a:rPr lang="es-ES" i="1" dirty="0" err="1" smtClean="0"/>
              <a:t>cyrus.conf</a:t>
            </a:r>
            <a:r>
              <a:rPr lang="es-ES" dirty="0" smtClean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Configurar el conector con </a:t>
            </a:r>
            <a:r>
              <a:rPr lang="es-ES" dirty="0" err="1" smtClean="0"/>
              <a:t>Sendmail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Indicar a </a:t>
            </a:r>
            <a:r>
              <a:rPr lang="es-ES" dirty="0" err="1" smtClean="0"/>
              <a:t>Sendmail</a:t>
            </a:r>
            <a:r>
              <a:rPr lang="es-ES" dirty="0" smtClean="0"/>
              <a:t> que envíe los correos a los buzones de </a:t>
            </a:r>
            <a:r>
              <a:rPr lang="es-ES" dirty="0" err="1" smtClean="0"/>
              <a:t>Cyrus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Reiniciar </a:t>
            </a:r>
            <a:r>
              <a:rPr lang="es-ES" dirty="0" err="1" smtClean="0"/>
              <a:t>Cyrus</a:t>
            </a:r>
            <a:r>
              <a:rPr lang="es-ES" dirty="0" smtClean="0"/>
              <a:t> y </a:t>
            </a:r>
            <a:r>
              <a:rPr lang="es-ES" dirty="0" err="1" smtClean="0"/>
              <a:t>Sendmail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Configuración de </a:t>
            </a:r>
            <a:r>
              <a:rPr lang="es-ES" sz="2800" dirty="0" err="1" smtClean="0">
                <a:solidFill>
                  <a:srgbClr val="00B050"/>
                </a:solidFill>
              </a:rPr>
              <a:t>Cyrus</a:t>
            </a:r>
            <a:r>
              <a:rPr lang="es-ES" sz="2800" dirty="0" smtClean="0">
                <a:solidFill>
                  <a:srgbClr val="00B050"/>
                </a:solidFill>
              </a:rPr>
              <a:t> en GNU/Linux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Servidores de Correo Electrónico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los paquetes necesarios.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Indicar que el proceso </a:t>
            </a:r>
            <a:r>
              <a:rPr lang="es-ES" i="1" dirty="0" err="1" smtClean="0"/>
              <a:t>saslauth</a:t>
            </a:r>
            <a:r>
              <a:rPr lang="es-ES" dirty="0" smtClean="0"/>
              <a:t> se debe iniciar.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Reiniciar el proceso de SASL.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Establecer la contraseña del usuario </a:t>
            </a:r>
            <a:r>
              <a:rPr lang="es-ES" i="1" dirty="0" err="1" smtClean="0"/>
              <a:t>cyrus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Comprobar la autenticación.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Crear los buzones de los usuarios con </a:t>
            </a:r>
            <a:r>
              <a:rPr lang="es-ES" i="1" dirty="0" err="1" smtClean="0"/>
              <a:t>cyradm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Configuración de SASL en GNU/Linux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Servidores de Correo Electrónico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r>
              <a:rPr lang="es-ES" dirty="0" smtClean="0"/>
              <a:t>Buscar errores en los archivos de registro (</a:t>
            </a:r>
            <a:r>
              <a:rPr lang="es-ES" i="1" dirty="0" smtClean="0"/>
              <a:t>log</a:t>
            </a:r>
            <a:r>
              <a:rPr lang="es-ES" dirty="0" smtClean="0"/>
              <a:t>) del sistema.</a:t>
            </a:r>
          </a:p>
          <a:p>
            <a:r>
              <a:rPr lang="es-ES" dirty="0" smtClean="0"/>
              <a:t>Posibles problemas:</a:t>
            </a:r>
          </a:p>
          <a:p>
            <a:pPr lvl="1"/>
            <a:r>
              <a:rPr lang="es-ES" dirty="0" smtClean="0"/>
              <a:t>Fallo del DNS.</a:t>
            </a:r>
          </a:p>
          <a:p>
            <a:pPr lvl="1"/>
            <a:r>
              <a:rPr lang="es-ES" dirty="0" smtClean="0"/>
              <a:t>Filtrado en los puertos del servidor.</a:t>
            </a:r>
          </a:p>
          <a:p>
            <a:pPr lvl="1"/>
            <a:r>
              <a:rPr lang="es-ES" dirty="0" smtClean="0"/>
              <a:t>Problemas de comunicación entre el MTA y el MUA.</a:t>
            </a:r>
          </a:p>
          <a:p>
            <a:pPr lvl="1"/>
            <a:r>
              <a:rPr lang="es-ES" dirty="0" smtClean="0"/>
              <a:t>El método de autenticación no funciona.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Problemas del servidor </a:t>
            </a:r>
            <a:r>
              <a:rPr lang="es-ES" sz="2800" dirty="0" smtClean="0">
                <a:solidFill>
                  <a:srgbClr val="00B050"/>
                </a:solidFill>
              </a:rPr>
              <a:t>de </a:t>
            </a:r>
            <a:r>
              <a:rPr lang="es-ES" sz="2800" dirty="0" smtClean="0">
                <a:solidFill>
                  <a:srgbClr val="00B050"/>
                </a:solidFill>
              </a:rPr>
              <a:t>correo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Servidores de Correo Electrónico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s-ES" dirty="0" smtClean="0"/>
              <a:t>7.1	SERVIDORES DE CORREO EN MICROSOFT WINDOWS</a:t>
            </a:r>
          </a:p>
          <a:p>
            <a:pPr>
              <a:buNone/>
            </a:pPr>
            <a:r>
              <a:rPr lang="es-ES" dirty="0" smtClean="0"/>
              <a:t>	</a:t>
            </a:r>
            <a:r>
              <a:rPr lang="en-GB" dirty="0" smtClean="0"/>
              <a:t>7.1.1	IIS en Windows Server 2003</a:t>
            </a:r>
            <a:endParaRPr lang="es-ES" dirty="0" smtClean="0"/>
          </a:p>
          <a:p>
            <a:pPr>
              <a:buNone/>
            </a:pPr>
            <a:r>
              <a:rPr lang="en-GB" dirty="0" smtClean="0"/>
              <a:t>	7.1.2	Microsoft Exchange Server 2007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7.2	SERVIDORES DE CORREO EN GNU/LINUX</a:t>
            </a:r>
          </a:p>
          <a:p>
            <a:pPr>
              <a:buNone/>
            </a:pPr>
            <a:r>
              <a:rPr lang="es-ES" dirty="0" smtClean="0"/>
              <a:t>	7.2.1	Instalación y configuración del agente </a:t>
            </a:r>
            <a:r>
              <a:rPr lang="es-ES" dirty="0" err="1" smtClean="0"/>
              <a:t>Sendmail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7.2.2	Instalación y configuración del agente </a:t>
            </a:r>
            <a:r>
              <a:rPr lang="es-ES" dirty="0" err="1" smtClean="0"/>
              <a:t>Cyrus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7.3	PROBLEMAS Y SOLUCIONES</a:t>
            </a:r>
          </a:p>
          <a:p>
            <a:pPr>
              <a:buNone/>
            </a:pPr>
            <a:r>
              <a:rPr lang="es-ES" dirty="0" smtClean="0"/>
              <a:t>	7.3.1	Problemas relacionados con el DNS</a:t>
            </a:r>
          </a:p>
          <a:p>
            <a:pPr>
              <a:buNone/>
            </a:pPr>
            <a:r>
              <a:rPr lang="es-ES" dirty="0" smtClean="0"/>
              <a:t>	7.3.2	Problemas relacionados con los puertos</a:t>
            </a:r>
          </a:p>
          <a:p>
            <a:pPr>
              <a:buNone/>
            </a:pPr>
            <a:r>
              <a:rPr lang="es-ES" dirty="0" smtClean="0"/>
              <a:t>	7.3.3	Problemas con </a:t>
            </a:r>
            <a:r>
              <a:rPr lang="es-ES" dirty="0" err="1" smtClean="0"/>
              <a:t>Sendmail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7.3.4	Problemas con </a:t>
            </a:r>
            <a:r>
              <a:rPr lang="es-ES" dirty="0" err="1" smtClean="0"/>
              <a:t>Cyrus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Índice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Servidores de Correo Electrónico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pPr lvl="0"/>
            <a:r>
              <a:rPr lang="es-ES_tradnl" dirty="0" smtClean="0"/>
              <a:t>Instalar un servidor de correo electrónico.</a:t>
            </a:r>
            <a:endParaRPr lang="es-ES" dirty="0" smtClean="0"/>
          </a:p>
          <a:p>
            <a:r>
              <a:rPr lang="es-ES" dirty="0" smtClean="0"/>
              <a:t> </a:t>
            </a:r>
            <a:r>
              <a:rPr lang="es-ES_tradnl" dirty="0" smtClean="0"/>
              <a:t>Crear cuentas de usuario y verificar el acceso de las mismas.</a:t>
            </a:r>
            <a:endParaRPr lang="es-ES" dirty="0" smtClean="0"/>
          </a:p>
          <a:p>
            <a:r>
              <a:rPr lang="es-ES" dirty="0" smtClean="0"/>
              <a:t> </a:t>
            </a:r>
            <a:r>
              <a:rPr lang="es-ES_tradnl" dirty="0" smtClean="0"/>
              <a:t>Definir alias para las cuentas de correo.</a:t>
            </a:r>
            <a:endParaRPr lang="es-ES" dirty="0" smtClean="0"/>
          </a:p>
          <a:p>
            <a:pPr lvl="0"/>
            <a:r>
              <a:rPr lang="es-ES_tradnl" dirty="0" smtClean="0"/>
              <a:t>Aplicar métodos para impedir usos indebidos del servidor de correo electrónico.</a:t>
            </a:r>
            <a:endParaRPr lang="es-ES" dirty="0" smtClean="0"/>
          </a:p>
          <a:p>
            <a:r>
              <a:rPr lang="es-ES" dirty="0" smtClean="0"/>
              <a:t> </a:t>
            </a:r>
            <a:r>
              <a:rPr lang="es-ES_tradnl" dirty="0" smtClean="0"/>
              <a:t>Instalar servicios para permitir la recogida remota del correo existente en los buzones de usuario.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Objetivos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Servidores de Correo Electrónico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Un </a:t>
            </a:r>
            <a:r>
              <a:rPr lang="es-ES" dirty="0" smtClean="0"/>
              <a:t>mensaje de correo es </a:t>
            </a:r>
            <a:r>
              <a:rPr lang="es-ES" dirty="0" smtClean="0"/>
              <a:t>enviado: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Desde </a:t>
            </a:r>
            <a:r>
              <a:rPr lang="es-ES" dirty="0" smtClean="0"/>
              <a:t>un equipo cliente hasta un servidor (usando un agente MUA, como POP3 o IMAP</a:t>
            </a:r>
            <a:r>
              <a:rPr lang="es-ES" dirty="0" smtClean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El </a:t>
            </a:r>
            <a:r>
              <a:rPr lang="es-ES" dirty="0" smtClean="0"/>
              <a:t>servidor reenvía el mensaje, si es necesario, a otro servidor que distribuya el correo local </a:t>
            </a:r>
            <a:r>
              <a:rPr lang="es-ES" dirty="0" smtClean="0"/>
              <a:t>a </a:t>
            </a:r>
            <a:r>
              <a:rPr lang="es-ES" dirty="0" smtClean="0"/>
              <a:t>través del agente MTA que ejecuta SMTP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Finalmente</a:t>
            </a:r>
            <a:r>
              <a:rPr lang="es-ES" dirty="0" smtClean="0"/>
              <a:t>, a través de otra conexión de cliente POP3 o IMAP, el mensaje se envía desde el servidor al cliente destinatario.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Servidores de Correo Electrónico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IIS (soporta SMTP, POP3 e IMAP).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Establecer los parámetros de configuración:</a:t>
            </a:r>
          </a:p>
          <a:p>
            <a:pPr lvl="1"/>
            <a:r>
              <a:rPr lang="es-ES" i="1" dirty="0" smtClean="0"/>
              <a:t>Dirección IP</a:t>
            </a:r>
            <a:r>
              <a:rPr lang="es-ES" dirty="0" smtClean="0"/>
              <a:t>: </a:t>
            </a:r>
            <a:r>
              <a:rPr lang="es-ES" dirty="0" smtClean="0"/>
              <a:t>desde </a:t>
            </a:r>
            <a:r>
              <a:rPr lang="es-ES" dirty="0" smtClean="0"/>
              <a:t>donde </a:t>
            </a:r>
            <a:r>
              <a:rPr lang="es-ES" dirty="0" smtClean="0"/>
              <a:t>responder </a:t>
            </a:r>
            <a:r>
              <a:rPr lang="es-ES" dirty="0" smtClean="0"/>
              <a:t>a las </a:t>
            </a:r>
            <a:r>
              <a:rPr lang="es-ES" dirty="0" smtClean="0"/>
              <a:t>peticiones.</a:t>
            </a:r>
            <a:endParaRPr lang="es-ES" dirty="0" smtClean="0"/>
          </a:p>
          <a:p>
            <a:pPr lvl="1"/>
            <a:r>
              <a:rPr lang="es-ES" i="1" dirty="0" smtClean="0"/>
              <a:t>Limitar el número de </a:t>
            </a:r>
            <a:r>
              <a:rPr lang="es-ES" i="1" dirty="0" smtClean="0"/>
              <a:t>conexiones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i="1" dirty="0" smtClean="0"/>
              <a:t>Control </a:t>
            </a:r>
            <a:r>
              <a:rPr lang="es-ES" i="1" dirty="0" smtClean="0"/>
              <a:t>de acceso</a:t>
            </a:r>
            <a:r>
              <a:rPr lang="es-ES" dirty="0" smtClean="0"/>
              <a:t>: </a:t>
            </a:r>
            <a:r>
              <a:rPr lang="es-ES" dirty="0" smtClean="0"/>
              <a:t>para </a:t>
            </a:r>
            <a:r>
              <a:rPr lang="es-ES" dirty="0" smtClean="0"/>
              <a:t>realizar </a:t>
            </a:r>
            <a:r>
              <a:rPr lang="es-ES" dirty="0" smtClean="0"/>
              <a:t>autenticación.</a:t>
            </a:r>
            <a:endParaRPr lang="es-ES" dirty="0" smtClean="0"/>
          </a:p>
          <a:p>
            <a:pPr lvl="1"/>
            <a:r>
              <a:rPr lang="es-ES" i="1" dirty="0" smtClean="0"/>
              <a:t>Comunicación </a:t>
            </a:r>
            <a:r>
              <a:rPr lang="es-ES" i="1" dirty="0" smtClean="0"/>
              <a:t>segura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i="1" dirty="0" smtClean="0"/>
              <a:t>Control de </a:t>
            </a:r>
            <a:r>
              <a:rPr lang="es-ES" i="1" dirty="0" smtClean="0"/>
              <a:t>conexión</a:t>
            </a:r>
            <a:r>
              <a:rPr lang="es-ES" dirty="0" smtClean="0"/>
              <a:t> por direcciones IP.</a:t>
            </a:r>
            <a:endParaRPr lang="es-ES" dirty="0" smtClean="0"/>
          </a:p>
          <a:p>
            <a:pPr lvl="1"/>
            <a:r>
              <a:rPr lang="es-ES" i="1" dirty="0" smtClean="0"/>
              <a:t>Restricciones de </a:t>
            </a:r>
            <a:r>
              <a:rPr lang="es-ES" i="1" dirty="0" smtClean="0"/>
              <a:t>retransmisión</a:t>
            </a:r>
            <a:r>
              <a:rPr lang="es-ES" dirty="0" smtClean="0"/>
              <a:t>.</a:t>
            </a:r>
            <a:endParaRPr lang="es-ES" dirty="0" smtClean="0"/>
          </a:p>
          <a:p>
            <a:pPr marL="514350" indent="-514350">
              <a:buFont typeface="+mj-lt"/>
              <a:buAutoNum type="arabicPeriod" startAt="3"/>
            </a:pPr>
            <a:r>
              <a:rPr lang="es-ES" dirty="0" smtClean="0"/>
              <a:t>Iniciar los servicios.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Servidor de correo en Windows Server 2003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Servidores de Correo Electrónico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Exchange Server necesita los siguientes componentes para funcionar, por lo que es necesario instalarlos previamente:</a:t>
            </a:r>
          </a:p>
          <a:p>
            <a:pPr lvl="1"/>
            <a:r>
              <a:rPr lang="es-ES" dirty="0" smtClean="0"/>
              <a:t>Servidor Web (IIS).</a:t>
            </a:r>
          </a:p>
          <a:p>
            <a:pPr lvl="1"/>
            <a:r>
              <a:rPr lang="es-ES" dirty="0" smtClean="0"/>
              <a:t>Servidor de aplicaciones.</a:t>
            </a:r>
          </a:p>
          <a:p>
            <a:pPr lvl="1"/>
            <a:r>
              <a:rPr lang="es-ES" dirty="0" smtClean="0"/>
              <a:t>Windows </a:t>
            </a:r>
            <a:r>
              <a:rPr lang="es-ES" dirty="0" err="1" smtClean="0"/>
              <a:t>Power</a:t>
            </a:r>
            <a:r>
              <a:rPr lang="es-ES" dirty="0" smtClean="0"/>
              <a:t> Shell.</a:t>
            </a:r>
          </a:p>
          <a:p>
            <a:pPr lvl="1"/>
            <a:r>
              <a:rPr lang="es-ES" dirty="0" smtClean="0"/>
              <a:t>Directorio activo.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Servidor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 correo con Exchange Server 2007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Servidores de Correo Electrónico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70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Ejecutar el programa de instalación </a:t>
            </a:r>
            <a:r>
              <a:rPr lang="es-ES" dirty="0" smtClean="0"/>
              <a:t>de Exchange Server 2007.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En </a:t>
            </a:r>
            <a:r>
              <a:rPr lang="es-ES" dirty="0" smtClean="0"/>
              <a:t>la siguiente ventana, aceptamos los términos del contrato de licencia del producto.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A continuación, indicamos si deseamos que el programa envíe los informes de los errores a Microsoft para mejorar el producto.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Después de varias ventanas y de aceptar los términos de licencia, seleccionamos el tipo de instalación </a:t>
            </a:r>
            <a:r>
              <a:rPr lang="es-ES" dirty="0" smtClean="0"/>
              <a:t>que deseamos. </a:t>
            </a:r>
            <a:r>
              <a:rPr lang="es-ES" dirty="0" smtClean="0"/>
              <a:t>Se </a:t>
            </a:r>
            <a:r>
              <a:rPr lang="es-ES" dirty="0" smtClean="0"/>
              <a:t>recomienda utilizar la instalación típica para disponer de una funcionalidad plena.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Especificamos el </a:t>
            </a:r>
            <a:r>
              <a:rPr lang="es-ES" dirty="0" smtClean="0"/>
              <a:t>nombre de la </a:t>
            </a:r>
            <a:r>
              <a:rPr lang="es-ES" dirty="0" smtClean="0"/>
              <a:t>organización.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Después de algunas ventanas, se </a:t>
            </a:r>
            <a:r>
              <a:rPr lang="es-ES" dirty="0" smtClean="0"/>
              <a:t>pide que se reinicie el equipo para que los cambios tengan efecto</a:t>
            </a:r>
            <a:r>
              <a:rPr lang="es-ES" dirty="0" smtClean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Las cuentas de correo se gestionan desde el Directorio Activo.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Servidor de correo con Exchange Server 2007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Servidores de Correo Electrónico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r>
              <a:rPr lang="es-ES" dirty="0" smtClean="0"/>
              <a:t>Hay que instalar un MTA, un MUA y un sistema de autenticación.</a:t>
            </a:r>
          </a:p>
          <a:p>
            <a:r>
              <a:rPr lang="es-ES" dirty="0" smtClean="0"/>
              <a:t>Agentes de correo </a:t>
            </a:r>
            <a:r>
              <a:rPr lang="es-ES" dirty="0" smtClean="0"/>
              <a:t>electrónico mas utilizados en Linux son:</a:t>
            </a:r>
          </a:p>
          <a:p>
            <a:pPr lvl="1"/>
            <a:r>
              <a:rPr lang="es-ES" b="1" dirty="0" err="1" smtClean="0"/>
              <a:t>Sendmail</a:t>
            </a:r>
            <a:endParaRPr lang="es-ES" dirty="0" smtClean="0"/>
          </a:p>
          <a:p>
            <a:pPr lvl="1"/>
            <a:r>
              <a:rPr lang="es-ES" b="1" dirty="0" err="1" smtClean="0"/>
              <a:t>Postfix</a:t>
            </a:r>
            <a:endParaRPr lang="es-ES" dirty="0" smtClean="0"/>
          </a:p>
          <a:p>
            <a:pPr lvl="1"/>
            <a:r>
              <a:rPr lang="es-ES" b="1" dirty="0" err="1" smtClean="0"/>
              <a:t>QMail</a:t>
            </a:r>
            <a:endParaRPr lang="es-ES" dirty="0" smtClean="0"/>
          </a:p>
          <a:p>
            <a:pPr lvl="1"/>
            <a:r>
              <a:rPr lang="es-ES" b="1" dirty="0" err="1" smtClean="0"/>
              <a:t>Exim</a:t>
            </a:r>
            <a:endParaRPr lang="es-ES" dirty="0" smtClean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Servidor de correo </a:t>
            </a:r>
            <a:r>
              <a:rPr lang="es-ES" sz="2800" dirty="0" smtClean="0">
                <a:solidFill>
                  <a:srgbClr val="00B050"/>
                </a:solidFill>
              </a:rPr>
              <a:t>en GNU/Linux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Servidores de Correo Electrónico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</a:t>
            </a:r>
            <a:r>
              <a:rPr lang="es-ES" dirty="0" err="1" smtClean="0"/>
              <a:t>Webmin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</a:t>
            </a:r>
            <a:r>
              <a:rPr lang="es-ES" dirty="0" err="1" smtClean="0"/>
              <a:t>S</a:t>
            </a:r>
            <a:r>
              <a:rPr lang="es-ES" dirty="0" err="1" smtClean="0"/>
              <a:t>endmail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Configurar </a:t>
            </a:r>
            <a:r>
              <a:rPr lang="es-ES" dirty="0" err="1" smtClean="0"/>
              <a:t>Sendmail</a:t>
            </a:r>
            <a:r>
              <a:rPr lang="es-ES" dirty="0" smtClean="0"/>
              <a:t> desde </a:t>
            </a:r>
            <a:r>
              <a:rPr lang="es-ES" dirty="0" err="1" smtClean="0"/>
              <a:t>Webmin</a:t>
            </a:r>
            <a:r>
              <a:rPr lang="es-ES" dirty="0" smtClean="0"/>
              <a:t>:</a:t>
            </a:r>
          </a:p>
          <a:p>
            <a:pPr lvl="1"/>
            <a:r>
              <a:rPr lang="es-ES" dirty="0" smtClean="0"/>
              <a:t>Dominios locales.</a:t>
            </a:r>
          </a:p>
          <a:p>
            <a:pPr lvl="1"/>
            <a:r>
              <a:rPr lang="es-ES" dirty="0" smtClean="0"/>
              <a:t>Control de ‘a rechazar’ (</a:t>
            </a:r>
            <a:r>
              <a:rPr lang="es-ES" dirty="0" err="1" smtClean="0"/>
              <a:t>access</a:t>
            </a:r>
            <a:r>
              <a:rPr lang="es-ES" dirty="0" smtClean="0"/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Reiniciar </a:t>
            </a:r>
            <a:r>
              <a:rPr lang="es-ES" dirty="0" err="1" smtClean="0"/>
              <a:t>Sendmail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Servidor de correo </a:t>
            </a:r>
            <a:r>
              <a:rPr lang="es-ES" sz="2800" dirty="0" err="1" smtClean="0">
                <a:solidFill>
                  <a:srgbClr val="00B050"/>
                </a:solidFill>
              </a:rPr>
              <a:t>Sendmail</a:t>
            </a:r>
            <a:r>
              <a:rPr lang="es-ES" sz="2800" dirty="0" smtClean="0">
                <a:solidFill>
                  <a:srgbClr val="00B050"/>
                </a:solidFill>
              </a:rPr>
              <a:t> en GNU/Linux</a:t>
            </a:r>
            <a:endParaRPr lang="es-E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582</Words>
  <Application>Microsoft Office PowerPoint</Application>
  <PresentationFormat>Presentación en pantalla (4:3)</PresentationFormat>
  <Paragraphs>103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Tema de Office</vt:lpstr>
      <vt:lpstr>Capítulo 7</vt:lpstr>
      <vt:lpstr>Servidores de Correo Electrónico</vt:lpstr>
      <vt:lpstr>Servidores de Correo Electrónico</vt:lpstr>
      <vt:lpstr>Servidores de Correo Electrónico</vt:lpstr>
      <vt:lpstr>Servidores de Correo Electrónico</vt:lpstr>
      <vt:lpstr>Servidores de Correo Electrónico</vt:lpstr>
      <vt:lpstr>Servidores de Correo Electrónico</vt:lpstr>
      <vt:lpstr>Servidores de Correo Electrónico</vt:lpstr>
      <vt:lpstr>Servidores de Correo Electrónico</vt:lpstr>
      <vt:lpstr>Servidores de Correo Electrónico</vt:lpstr>
      <vt:lpstr>Servidores de Correo Electrónico</vt:lpstr>
      <vt:lpstr>Servidores de Correo Electrónico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1</dc:title>
  <dc:creator>paco</dc:creator>
  <cp:lastModifiedBy>paco</cp:lastModifiedBy>
  <cp:revision>14</cp:revision>
  <dcterms:created xsi:type="dcterms:W3CDTF">2011-06-06T16:21:34Z</dcterms:created>
  <dcterms:modified xsi:type="dcterms:W3CDTF">2011-06-07T21:20:24Z</dcterms:modified>
</cp:coreProperties>
</file>