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7" r:id="rId8"/>
    <p:sldId id="278" r:id="rId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Capítulo 4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El Servicio de Transferencia de Archivos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571472" y="28572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400" dirty="0" smtClean="0">
                <a:latin typeface="+mj-lt"/>
                <a:ea typeface="+mj-ea"/>
                <a:cs typeface="+mj-cs"/>
              </a:rPr>
              <a:t>Servicios de Red e Internet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 fontScale="90000"/>
          </a:bodyPr>
          <a:lstStyle/>
          <a:p>
            <a:pPr algn="l"/>
            <a:r>
              <a:rPr lang="es-ES" sz="2800" dirty="0" smtClean="0"/>
              <a:t>El Servicio de Transferencia de Archivos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s-ES" dirty="0" smtClean="0"/>
              <a:t>4.1	FUNCIONAMIENTO DE FTP</a:t>
            </a:r>
          </a:p>
          <a:p>
            <a:pPr>
              <a:buNone/>
            </a:pPr>
            <a:r>
              <a:rPr lang="es-ES" dirty="0" smtClean="0"/>
              <a:t>4.2	PARÁMETROS DE CONFIGURACIÓN DE FTP</a:t>
            </a:r>
          </a:p>
          <a:p>
            <a:pPr>
              <a:buNone/>
            </a:pPr>
            <a:r>
              <a:rPr lang="es-ES" dirty="0" smtClean="0"/>
              <a:t>	4.2.1	Parámetros en el servidor</a:t>
            </a:r>
          </a:p>
          <a:p>
            <a:pPr>
              <a:buNone/>
            </a:pPr>
            <a:r>
              <a:rPr lang="es-ES" dirty="0" smtClean="0"/>
              <a:t>	4.2.2	Parámetros en el cliente</a:t>
            </a:r>
          </a:p>
          <a:p>
            <a:pPr>
              <a:buNone/>
            </a:pPr>
            <a:r>
              <a:rPr lang="es-ES" dirty="0" smtClean="0"/>
              <a:t>4.3	CONFIGURACIÓN DE UN SERVIDOR</a:t>
            </a:r>
          </a:p>
          <a:p>
            <a:pPr>
              <a:buNone/>
            </a:pPr>
            <a:r>
              <a:rPr lang="es-ES" dirty="0" smtClean="0"/>
              <a:t>	4.3.1	Configuración en Microsoft Windows</a:t>
            </a:r>
          </a:p>
          <a:p>
            <a:pPr>
              <a:buNone/>
            </a:pPr>
            <a:r>
              <a:rPr lang="es-ES" dirty="0" smtClean="0"/>
              <a:t>	4.3.2	Configuración en GNU/Linux</a:t>
            </a:r>
          </a:p>
          <a:p>
            <a:pPr>
              <a:buNone/>
            </a:pPr>
            <a:r>
              <a:rPr lang="es-ES" dirty="0" smtClean="0"/>
              <a:t>4.4	CONFIGURACIÓN DE UN CLIENTE</a:t>
            </a:r>
          </a:p>
          <a:p>
            <a:pPr>
              <a:buNone/>
            </a:pPr>
            <a:r>
              <a:rPr lang="es-ES" dirty="0" smtClean="0"/>
              <a:t>	4.4.1	Acceso mediante línea de órdenes</a:t>
            </a:r>
          </a:p>
          <a:p>
            <a:pPr>
              <a:buNone/>
            </a:pPr>
            <a:r>
              <a:rPr lang="es-ES" dirty="0" smtClean="0"/>
              <a:t>	4.4.2	Acceso mediante navegador</a:t>
            </a:r>
          </a:p>
          <a:p>
            <a:pPr>
              <a:buNone/>
            </a:pPr>
            <a:r>
              <a:rPr lang="es-ES" dirty="0" smtClean="0"/>
              <a:t>	4.4.3	Acceso mediante programas específicos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Índice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 fontScale="90000"/>
          </a:bodyPr>
          <a:lstStyle/>
          <a:p>
            <a:pPr algn="l"/>
            <a:r>
              <a:rPr lang="es-ES" sz="2800" dirty="0" smtClean="0"/>
              <a:t>El Servicio de Transferencia de Archivos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s-ES" dirty="0" smtClean="0"/>
              <a:t>Describir el funcionamiento de FTP.</a:t>
            </a:r>
          </a:p>
          <a:p>
            <a:r>
              <a:rPr lang="es-ES" dirty="0" smtClean="0"/>
              <a:t> Identificar sus ámbitos de aplicación.</a:t>
            </a:r>
          </a:p>
          <a:p>
            <a:r>
              <a:rPr lang="es-ES" dirty="0" smtClean="0"/>
              <a:t> Diferenciar la utilización de FTP y TFTP.</a:t>
            </a:r>
          </a:p>
          <a:p>
            <a:r>
              <a:rPr lang="es-ES" dirty="0" smtClean="0"/>
              <a:t> Identificar sus carencias para saber suplirlas.</a:t>
            </a:r>
          </a:p>
          <a:p>
            <a:r>
              <a:rPr lang="es-ES" dirty="0" smtClean="0"/>
              <a:t> Conocer los parámetros más relevantes de un servidor.</a:t>
            </a:r>
          </a:p>
          <a:p>
            <a:r>
              <a:rPr lang="es-ES" dirty="0" smtClean="0"/>
              <a:t> Instalar y configurar un servidor FTP.</a:t>
            </a:r>
          </a:p>
          <a:p>
            <a:r>
              <a:rPr lang="es-ES" dirty="0" smtClean="0"/>
              <a:t> Conocer los parámetros más relevantes de un cliente.</a:t>
            </a:r>
          </a:p>
          <a:p>
            <a:r>
              <a:rPr lang="es-ES" dirty="0" smtClean="0"/>
              <a:t> Instalar y configurar un cliente FTP.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Objetivos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 fontScale="90000"/>
          </a:bodyPr>
          <a:lstStyle/>
          <a:p>
            <a:pPr algn="l"/>
            <a:r>
              <a:rPr lang="es-ES" sz="2800" dirty="0" smtClean="0"/>
              <a:t>El Servicio de Transferencia de Archivos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 lnSpcReduction="10000"/>
          </a:bodyPr>
          <a:lstStyle/>
          <a:p>
            <a:r>
              <a:rPr lang="es-ES" dirty="0" smtClean="0"/>
              <a:t>Para operar con los diferentes sistemas de archivos disponibles en una red local o Internet, es necesario un protocolo que permita enviar archivos de una forma transparente. El protocolo </a:t>
            </a:r>
            <a:r>
              <a:rPr lang="es-ES" b="1" dirty="0" smtClean="0"/>
              <a:t>FTP</a:t>
            </a:r>
            <a:r>
              <a:rPr lang="es-ES" dirty="0" smtClean="0"/>
              <a:t> (</a:t>
            </a:r>
            <a:r>
              <a:rPr lang="es-ES" i="1" dirty="0" err="1" smtClean="0"/>
              <a:t>File</a:t>
            </a:r>
            <a:r>
              <a:rPr lang="es-ES" i="1" dirty="0" smtClean="0"/>
              <a:t> Transfer </a:t>
            </a:r>
            <a:r>
              <a:rPr lang="es-ES" i="1" dirty="0" err="1" smtClean="0"/>
              <a:t>Protocol</a:t>
            </a:r>
            <a:r>
              <a:rPr lang="es-ES" dirty="0" smtClean="0"/>
              <a:t> o Protocolo de Transferencia de Archivos) es el encargado de esta tarea.</a:t>
            </a:r>
          </a:p>
          <a:p>
            <a:r>
              <a:rPr lang="es-ES" dirty="0" smtClean="0"/>
              <a:t>El protocolo FTP establece una doble conexión TCP :</a:t>
            </a:r>
          </a:p>
          <a:p>
            <a:pPr lvl="2"/>
            <a:r>
              <a:rPr lang="es-ES" b="1" dirty="0" smtClean="0"/>
              <a:t>Conexión de control</a:t>
            </a:r>
            <a:r>
              <a:rPr lang="es-ES" dirty="0" smtClean="0"/>
              <a:t>.</a:t>
            </a:r>
          </a:p>
          <a:p>
            <a:pPr lvl="2"/>
            <a:r>
              <a:rPr lang="es-ES" b="1" dirty="0" smtClean="0"/>
              <a:t>Conexión de datos</a:t>
            </a:r>
            <a:r>
              <a:rPr lang="es-ES" dirty="0" smtClean="0"/>
              <a:t>. </a:t>
            </a:r>
          </a:p>
          <a:p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 fontScale="90000"/>
          </a:bodyPr>
          <a:lstStyle/>
          <a:p>
            <a:pPr algn="l"/>
            <a:r>
              <a:rPr lang="es-ES" sz="2800" dirty="0" smtClean="0"/>
              <a:t>El Servicio de Transferencia de Archivos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r>
              <a:rPr lang="es-ES" dirty="0" smtClean="0"/>
              <a:t>Un servidor FTP </a:t>
            </a:r>
            <a:r>
              <a:rPr lang="es-ES" dirty="0" smtClean="0"/>
              <a:t>permite </a:t>
            </a:r>
            <a:r>
              <a:rPr lang="es-ES" dirty="0" smtClean="0"/>
              <a:t>dos formas de acceso:</a:t>
            </a:r>
          </a:p>
          <a:p>
            <a:pPr lvl="2"/>
            <a:r>
              <a:rPr lang="es-ES" b="1" dirty="0" smtClean="0"/>
              <a:t>A</a:t>
            </a:r>
            <a:r>
              <a:rPr lang="es-ES" b="1" dirty="0" smtClean="0"/>
              <a:t>cceso </a:t>
            </a:r>
            <a:r>
              <a:rPr lang="es-ES" b="1" dirty="0" smtClean="0"/>
              <a:t>privado</a:t>
            </a:r>
            <a:r>
              <a:rPr lang="es-ES" dirty="0" smtClean="0"/>
              <a:t>: requiere </a:t>
            </a:r>
            <a:r>
              <a:rPr lang="es-ES" dirty="0" smtClean="0"/>
              <a:t>autenticación.</a:t>
            </a:r>
            <a:endParaRPr lang="es-ES" dirty="0" smtClean="0"/>
          </a:p>
          <a:p>
            <a:pPr lvl="2"/>
            <a:r>
              <a:rPr lang="es-ES" b="1" dirty="0" smtClean="0"/>
              <a:t>Acceso </a:t>
            </a:r>
            <a:r>
              <a:rPr lang="es-ES" b="1" dirty="0" smtClean="0"/>
              <a:t>público</a:t>
            </a:r>
            <a:r>
              <a:rPr lang="es-ES" dirty="0" smtClean="0"/>
              <a:t>: </a:t>
            </a:r>
            <a:r>
              <a:rPr lang="es-ES" dirty="0" smtClean="0"/>
              <a:t>no requiere autenticación.</a:t>
            </a:r>
            <a:endParaRPr lang="es-ES" dirty="0" smtClean="0"/>
          </a:p>
          <a:p>
            <a:r>
              <a:rPr lang="es-ES" dirty="0" smtClean="0"/>
              <a:t>El protocolo FTP también ofrece mecanismos de cifrado:</a:t>
            </a:r>
          </a:p>
          <a:p>
            <a:pPr lvl="2"/>
            <a:r>
              <a:rPr lang="es-ES" b="1" dirty="0" smtClean="0"/>
              <a:t>Explícito </a:t>
            </a:r>
            <a:r>
              <a:rPr lang="es-ES" dirty="0" smtClean="0"/>
              <a:t>o</a:t>
            </a:r>
            <a:r>
              <a:rPr lang="es-ES" b="1" dirty="0" smtClean="0"/>
              <a:t> FTPES</a:t>
            </a:r>
            <a:r>
              <a:rPr lang="es-ES" dirty="0" smtClean="0"/>
              <a:t>. </a:t>
            </a:r>
          </a:p>
          <a:p>
            <a:pPr lvl="2"/>
            <a:r>
              <a:rPr lang="es-ES" b="1" dirty="0" smtClean="0"/>
              <a:t>Implícito </a:t>
            </a:r>
            <a:r>
              <a:rPr lang="es-ES" dirty="0" smtClean="0"/>
              <a:t>o</a:t>
            </a:r>
            <a:r>
              <a:rPr lang="es-ES" b="1" dirty="0" smtClean="0"/>
              <a:t> FTPS</a:t>
            </a:r>
            <a:r>
              <a:rPr lang="es-ES" dirty="0" smtClean="0"/>
              <a:t>. </a:t>
            </a:r>
          </a:p>
          <a:p>
            <a:pPr lvl="0">
              <a:buNone/>
            </a:pP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 fontScale="90000"/>
          </a:bodyPr>
          <a:lstStyle/>
          <a:p>
            <a:pPr algn="l"/>
            <a:r>
              <a:rPr lang="es-ES" sz="2800" dirty="0" smtClean="0"/>
              <a:t>El Servicio de Transferencia de Archivos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Instalar el servicio FTP de IIS.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Describir el servidor.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Especificar la dirección IP y el puerto.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Indicar el modo de aislamiento de usuarios.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Especificar las carpetas que van a contener los archivos a compartir.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Indicar los permisos de acceso.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Iniciar el servicio.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un servidor 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FTP 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en Windows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 fontScale="90000"/>
          </a:bodyPr>
          <a:lstStyle/>
          <a:p>
            <a:pPr algn="l"/>
            <a:r>
              <a:rPr lang="es-ES" sz="2800" dirty="0" smtClean="0"/>
              <a:t>El Servicio de Transferencia de Archivos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92500"/>
          </a:bodyPr>
          <a:lstStyle/>
          <a:p>
            <a:r>
              <a:rPr lang="es-ES" dirty="0" smtClean="0"/>
              <a:t>Instalar el paquete </a:t>
            </a:r>
            <a:r>
              <a:rPr lang="es-ES" i="1" dirty="0" err="1" smtClean="0"/>
              <a:t>vsftpd</a:t>
            </a:r>
            <a:r>
              <a:rPr lang="es-ES" dirty="0" smtClean="0"/>
              <a:t>.</a:t>
            </a:r>
          </a:p>
          <a:p>
            <a:r>
              <a:rPr lang="es-ES" dirty="0" smtClean="0"/>
              <a:t>Establecer la configuración (archivo </a:t>
            </a:r>
            <a:r>
              <a:rPr lang="es-ES" i="1" dirty="0" err="1" smtClean="0"/>
              <a:t>vsftpd.conf</a:t>
            </a:r>
            <a:r>
              <a:rPr lang="es-ES" dirty="0" smtClean="0"/>
              <a:t>):</a:t>
            </a:r>
          </a:p>
          <a:p>
            <a:pPr lvl="2"/>
            <a:r>
              <a:rPr lang="es-ES" b="1" dirty="0" smtClean="0"/>
              <a:t>General </a:t>
            </a:r>
            <a:r>
              <a:rPr lang="es-ES" b="1" dirty="0" err="1" smtClean="0"/>
              <a:t>Settings</a:t>
            </a:r>
            <a:r>
              <a:rPr lang="es-ES" dirty="0" smtClean="0"/>
              <a:t>.</a:t>
            </a:r>
            <a:endParaRPr lang="es-ES" dirty="0" smtClean="0"/>
          </a:p>
          <a:p>
            <a:pPr lvl="2"/>
            <a:r>
              <a:rPr lang="es-ES" b="1" dirty="0" smtClean="0"/>
              <a:t>Local FTP </a:t>
            </a:r>
            <a:r>
              <a:rPr lang="es-ES" b="1" dirty="0" err="1" smtClean="0"/>
              <a:t>user</a:t>
            </a:r>
            <a:r>
              <a:rPr lang="es-ES" b="1" dirty="0" smtClean="0"/>
              <a:t> </a:t>
            </a:r>
            <a:r>
              <a:rPr lang="es-ES" b="1" dirty="0" err="1" smtClean="0"/>
              <a:t>Settings</a:t>
            </a:r>
            <a:r>
              <a:rPr lang="es-ES" dirty="0" smtClean="0"/>
              <a:t>.</a:t>
            </a:r>
            <a:endParaRPr lang="es-ES" dirty="0" smtClean="0"/>
          </a:p>
          <a:p>
            <a:pPr lvl="2"/>
            <a:r>
              <a:rPr lang="es-ES" b="1" dirty="0" err="1" smtClean="0"/>
              <a:t>Anonymous</a:t>
            </a:r>
            <a:r>
              <a:rPr lang="es-ES" b="1" dirty="0" smtClean="0"/>
              <a:t> FTP </a:t>
            </a:r>
            <a:r>
              <a:rPr lang="es-ES" b="1" dirty="0" err="1" smtClean="0"/>
              <a:t>user</a:t>
            </a:r>
            <a:r>
              <a:rPr lang="es-ES" b="1" dirty="0" smtClean="0"/>
              <a:t> </a:t>
            </a:r>
            <a:r>
              <a:rPr lang="es-ES" b="1" dirty="0" err="1" smtClean="0"/>
              <a:t>Settings</a:t>
            </a:r>
            <a:r>
              <a:rPr lang="es-ES" dirty="0" smtClean="0"/>
              <a:t>.</a:t>
            </a:r>
            <a:endParaRPr lang="es-ES" dirty="0" smtClean="0"/>
          </a:p>
          <a:p>
            <a:pPr lvl="2"/>
            <a:r>
              <a:rPr lang="es-ES" b="1" dirty="0" smtClean="0"/>
              <a:t>Log </a:t>
            </a:r>
            <a:r>
              <a:rPr lang="es-ES" b="1" dirty="0" err="1" smtClean="0"/>
              <a:t>Settings</a:t>
            </a:r>
            <a:r>
              <a:rPr lang="es-ES" dirty="0" smtClean="0"/>
              <a:t>.</a:t>
            </a:r>
            <a:endParaRPr lang="es-ES" dirty="0" smtClean="0"/>
          </a:p>
          <a:p>
            <a:pPr lvl="2"/>
            <a:r>
              <a:rPr lang="es-ES" b="1" dirty="0" smtClean="0"/>
              <a:t>Transfer </a:t>
            </a:r>
            <a:r>
              <a:rPr lang="es-ES" b="1" dirty="0" err="1" smtClean="0"/>
              <a:t>Settings</a:t>
            </a:r>
            <a:r>
              <a:rPr lang="es-ES" dirty="0" smtClean="0"/>
              <a:t>.</a:t>
            </a:r>
            <a:endParaRPr lang="es-ES" dirty="0" smtClean="0"/>
          </a:p>
          <a:p>
            <a:pPr lvl="2"/>
            <a:r>
              <a:rPr lang="es-ES" b="1" dirty="0" smtClean="0"/>
              <a:t>Modo de operación </a:t>
            </a:r>
            <a:r>
              <a:rPr lang="es-ES" b="1" dirty="0" err="1" smtClean="0"/>
              <a:t>standalone</a:t>
            </a:r>
            <a:r>
              <a:rPr lang="es-ES" dirty="0" smtClean="0"/>
              <a:t>.</a:t>
            </a:r>
          </a:p>
          <a:p>
            <a:pPr lvl="0"/>
            <a:r>
              <a:rPr lang="es-ES" dirty="0" smtClean="0"/>
              <a:t>Crear las carpetas.</a:t>
            </a:r>
          </a:p>
          <a:p>
            <a:pPr lvl="0"/>
            <a:r>
              <a:rPr lang="es-ES" dirty="0" smtClean="0"/>
              <a:t>Iniciar el servicio.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un servidor 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FTP 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en </a:t>
            </a: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 fontScale="90000"/>
          </a:bodyPr>
          <a:lstStyle/>
          <a:p>
            <a:pPr algn="l"/>
            <a:r>
              <a:rPr lang="es-ES" sz="2800" dirty="0" smtClean="0"/>
              <a:t>El Servicio de Transferencia de Archivos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r>
              <a:rPr lang="es-ES" dirty="0" smtClean="0"/>
              <a:t>Cliente de línea de órdenes: </a:t>
            </a:r>
            <a:r>
              <a:rPr lang="es-ES" i="1" dirty="0" smtClean="0"/>
              <a:t>ftp</a:t>
            </a:r>
            <a:r>
              <a:rPr lang="es-ES" dirty="0" smtClean="0"/>
              <a:t>.</a:t>
            </a:r>
          </a:p>
          <a:p>
            <a:r>
              <a:rPr lang="es-ES" dirty="0" smtClean="0"/>
              <a:t>Navegador: </a:t>
            </a:r>
            <a:r>
              <a:rPr lang="es-ES" i="1" dirty="0" smtClean="0"/>
              <a:t>ftp://dirección</a:t>
            </a:r>
            <a:r>
              <a:rPr lang="es-ES" dirty="0" smtClean="0"/>
              <a:t>.</a:t>
            </a:r>
          </a:p>
          <a:p>
            <a:r>
              <a:rPr lang="es-ES" dirty="0" smtClean="0"/>
              <a:t>Clientes gráficos: </a:t>
            </a:r>
            <a:r>
              <a:rPr lang="es-ES" dirty="0" err="1" smtClean="0"/>
              <a:t>CuteFTP</a:t>
            </a:r>
            <a:r>
              <a:rPr lang="es-ES" dirty="0" smtClean="0"/>
              <a:t>, </a:t>
            </a:r>
            <a:r>
              <a:rPr lang="es-ES" dirty="0" err="1" smtClean="0"/>
              <a:t>FileZilla</a:t>
            </a:r>
            <a:r>
              <a:rPr lang="es-ES" dirty="0" smtClean="0"/>
              <a:t>, </a:t>
            </a:r>
            <a:r>
              <a:rPr lang="es-ES" dirty="0" err="1" smtClean="0"/>
              <a:t>WinSCP</a:t>
            </a:r>
            <a:r>
              <a:rPr lang="es-ES" dirty="0" smtClean="0"/>
              <a:t>, etc.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un 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cliente FTP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312</Words>
  <Application>Microsoft Office PowerPoint</Application>
  <PresentationFormat>Presentación en pantalla (4:3)</PresentationFormat>
  <Paragraphs>69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Tema de Office</vt:lpstr>
      <vt:lpstr>Capítulo 4</vt:lpstr>
      <vt:lpstr>El Servicio de Transferencia de Archivos</vt:lpstr>
      <vt:lpstr>El Servicio de Transferencia de Archivos</vt:lpstr>
      <vt:lpstr>El Servicio de Transferencia de Archivos</vt:lpstr>
      <vt:lpstr>El Servicio de Transferencia de Archivos</vt:lpstr>
      <vt:lpstr>El Servicio de Transferencia de Archivos</vt:lpstr>
      <vt:lpstr>El Servicio de Transferencia de Archivos</vt:lpstr>
      <vt:lpstr>El Servicio de Transferencia de Archivos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Capítulo 1</dc:title>
  <dc:creator>paco</dc:creator>
  <cp:lastModifiedBy>INF03</cp:lastModifiedBy>
  <cp:revision>15</cp:revision>
  <dcterms:created xsi:type="dcterms:W3CDTF">2011-06-06T16:21:34Z</dcterms:created>
  <dcterms:modified xsi:type="dcterms:W3CDTF">2011-06-07T12:20:26Z</dcterms:modified>
</cp:coreProperties>
</file>