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</p:sldMasterIdLst>
  <p:notesMasterIdLst>
    <p:notesMasterId r:id="rId19"/>
  </p:notesMasterIdLst>
  <p:sldIdLst>
    <p:sldId id="256" r:id="rId3"/>
    <p:sldId id="257" r:id="rId4"/>
    <p:sldId id="268" r:id="rId5"/>
    <p:sldId id="260" r:id="rId6"/>
    <p:sldId id="267" r:id="rId7"/>
    <p:sldId id="269" r:id="rId8"/>
    <p:sldId id="270" r:id="rId9"/>
    <p:sldId id="271" r:id="rId10"/>
    <p:sldId id="261" r:id="rId11"/>
    <p:sldId id="262" r:id="rId12"/>
    <p:sldId id="258" r:id="rId13"/>
    <p:sldId id="259" r:id="rId14"/>
    <p:sldId id="263" r:id="rId15"/>
    <p:sldId id="264" r:id="rId16"/>
    <p:sldId id="265" r:id="rId17"/>
    <p:sldId id="266" r:id="rId18"/>
  </p:sldIdLst>
  <p:sldSz cx="12192000" cy="6858000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29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3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72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08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none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US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facebook</a:t>
            </a:r>
            <a:endParaRPr lang="en-US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c:rich>
      </c:tx>
      <c:overlay val="0"/>
      <c:spPr>
        <a:solidFill>
          <a:schemeClr val="accent1">
            <a:lumMod val="75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none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s-PE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Facebook</c:v>
                </c:pt>
              </c:strCache>
            </c:strRef>
          </c:tx>
          <c:spPr>
            <a:ln w="22225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effectLst>
                      <a:glow rad="228600">
                        <a:schemeClr val="accent2">
                          <a:satMod val="175000"/>
                          <a:alpha val="40000"/>
                        </a:schemeClr>
                      </a:glow>
                    </a:effectLst>
                    <a:latin typeface="+mn-lt"/>
                    <a:ea typeface="+mn-ea"/>
                    <a:cs typeface="+mn-cs"/>
                  </a:defRPr>
                </a:pPr>
                <a:endParaRPr lang="es-PE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Hoja1!$A$2:$A$9</c:f>
              <c:numCache>
                <c:formatCode>General</c:formatCode>
                <c:ptCount val="8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</c:numCache>
            </c:numRef>
          </c:cat>
          <c:val>
            <c:numRef>
              <c:f>Hoja1!$B$2:$B$9</c:f>
              <c:numCache>
                <c:formatCode>General</c:formatCode>
                <c:ptCount val="8"/>
                <c:pt idx="0">
                  <c:v>45000000</c:v>
                </c:pt>
                <c:pt idx="1">
                  <c:v>54000000</c:v>
                </c:pt>
                <c:pt idx="2">
                  <c:v>78000000</c:v>
                </c:pt>
                <c:pt idx="3">
                  <c:v>100000000</c:v>
                </c:pt>
                <c:pt idx="4">
                  <c:v>300000000</c:v>
                </c:pt>
                <c:pt idx="5">
                  <c:v>400000000</c:v>
                </c:pt>
                <c:pt idx="6">
                  <c:v>600000000</c:v>
                </c:pt>
                <c:pt idx="7">
                  <c:v>700000000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CD5-41AD-B393-FF447EAE13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18395200"/>
        <c:axId val="218395760"/>
      </c:lineChart>
      <c:catAx>
        <c:axId val="21839520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  <a:alpha val="54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dk1">
                  <a:lumMod val="15000"/>
                  <a:lumOff val="85000"/>
                  <a:alpha val="51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218395760"/>
        <c:crosses val="autoZero"/>
        <c:auto val="1"/>
        <c:lblAlgn val="ctr"/>
        <c:lblOffset val="100"/>
        <c:noMultiLvlLbl val="0"/>
      </c:catAx>
      <c:valAx>
        <c:axId val="2183957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  <a:alpha val="54000"/>
                </a:schemeClr>
              </a:solidFill>
              <a:round/>
            </a:ln>
            <a:effectLst/>
          </c:spPr>
        </c:majorGridlines>
        <c:numFmt formatCode="General" sourceLinked="1"/>
        <c:majorTickMark val="in"/>
        <c:minorTickMark val="none"/>
        <c:tickLblPos val="nextTo"/>
        <c:spPr>
          <a:noFill/>
          <a:ln>
            <a:solidFill>
              <a:srgbClr val="ED7D3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218395200"/>
        <c:crosses val="autoZero"/>
        <c:crossBetween val="between"/>
        <c:dispUnits>
          <c:builtInUnit val="millions"/>
          <c:dispUnitsLbl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PE"/>
              </a:p>
            </c:txPr>
          </c:dispUnitsLbl>
        </c:dispUnits>
      </c:valAx>
      <c:spPr>
        <a:solidFill>
          <a:schemeClr val="tx2">
            <a:lumMod val="40000"/>
            <a:lumOff val="60000"/>
          </a:schemeClr>
        </a:solidFill>
        <a:ln>
          <a:solidFill>
            <a:schemeClr val="bg1"/>
          </a:solidFill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s-PE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2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  <a:alpha val="54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  <a:alpha val="51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B84CA4D-028D-417D-B1EF-2A9DEA9E5CF0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PE"/>
        </a:p>
      </dgm:t>
    </dgm:pt>
    <dgm:pt modelId="{EB1827E1-6FE5-42E9-BF50-32C1A2AE22C9}">
      <dgm:prSet phldrT="[Texto]"/>
      <dgm:spPr>
        <a:noFill/>
        <a:ln w="28575">
          <a:solidFill>
            <a:schemeClr val="bg1"/>
          </a:solidFill>
        </a:ln>
      </dgm:spPr>
      <dgm:t>
        <a:bodyPr/>
        <a:lstStyle/>
        <a:p>
          <a:r>
            <a:rPr lang="es-PE" b="1" dirty="0">
              <a:solidFill>
                <a:schemeClr val="accent2">
                  <a:lumMod val="75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rPr>
            <a:t>Los que pagan</a:t>
          </a:r>
        </a:p>
      </dgm:t>
    </dgm:pt>
    <dgm:pt modelId="{4E1E6FCD-85A2-4F51-830E-C613E8C85C6F}" type="parTrans" cxnId="{3C9EEB78-EE66-4E75-BCAD-166620474A87}">
      <dgm:prSet/>
      <dgm:spPr/>
      <dgm:t>
        <a:bodyPr/>
        <a:lstStyle/>
        <a:p>
          <a:endParaRPr lang="es-PE"/>
        </a:p>
      </dgm:t>
    </dgm:pt>
    <dgm:pt modelId="{2C597D0A-4D82-4A6F-BB81-E305DE318A06}" type="sibTrans" cxnId="{3C9EEB78-EE66-4E75-BCAD-166620474A87}">
      <dgm:prSet/>
      <dgm:spPr/>
      <dgm:t>
        <a:bodyPr/>
        <a:lstStyle/>
        <a:p>
          <a:endParaRPr lang="es-PE"/>
        </a:p>
      </dgm:t>
    </dgm:pt>
    <dgm:pt modelId="{7F23ED49-C363-4C9D-8618-8E144F509310}">
      <dgm:prSet phldrT="[Texto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PE" dirty="0"/>
            <a:t>Publicidad en Internet</a:t>
          </a:r>
        </a:p>
      </dgm:t>
    </dgm:pt>
    <dgm:pt modelId="{7093E167-50F8-43E4-9867-B2D708D8F962}" type="parTrans" cxnId="{5EF4D457-8389-45EA-AB47-ECC3BEB5E838}">
      <dgm:prSet/>
      <dgm:spPr/>
      <dgm:t>
        <a:bodyPr/>
        <a:lstStyle/>
        <a:p>
          <a:endParaRPr lang="es-PE"/>
        </a:p>
      </dgm:t>
    </dgm:pt>
    <dgm:pt modelId="{1DC8BAC7-54E1-4603-AF98-622E6CB9C20A}" type="sibTrans" cxnId="{5EF4D457-8389-45EA-AB47-ECC3BEB5E838}">
      <dgm:prSet/>
      <dgm:spPr/>
      <dgm:t>
        <a:bodyPr/>
        <a:lstStyle/>
        <a:p>
          <a:endParaRPr lang="es-PE"/>
        </a:p>
      </dgm:t>
    </dgm:pt>
    <dgm:pt modelId="{1CB504B6-93F0-45E0-8020-87785E976B1C}">
      <dgm:prSet phldrT="[Texto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PE" dirty="0"/>
            <a:t>Pago por Clic</a:t>
          </a:r>
        </a:p>
      </dgm:t>
    </dgm:pt>
    <dgm:pt modelId="{E940F551-56A9-4F66-8506-6BA7FE01C0EA}" type="parTrans" cxnId="{35A963FD-ECD5-47C3-B762-FAFEEEE35765}">
      <dgm:prSet/>
      <dgm:spPr/>
      <dgm:t>
        <a:bodyPr/>
        <a:lstStyle/>
        <a:p>
          <a:endParaRPr lang="es-PE"/>
        </a:p>
      </dgm:t>
    </dgm:pt>
    <dgm:pt modelId="{5B583CA8-E724-435A-AA96-C1C6585B8E2E}" type="sibTrans" cxnId="{35A963FD-ECD5-47C3-B762-FAFEEEE35765}">
      <dgm:prSet/>
      <dgm:spPr/>
      <dgm:t>
        <a:bodyPr/>
        <a:lstStyle/>
        <a:p>
          <a:endParaRPr lang="es-PE"/>
        </a:p>
      </dgm:t>
    </dgm:pt>
    <dgm:pt modelId="{A43CA2B2-4F2E-4DFB-8811-DB98A2ADC279}">
      <dgm:prSet phldrT="[Texto]"/>
      <dgm:spPr>
        <a:noFill/>
        <a:ln w="19050">
          <a:solidFill>
            <a:schemeClr val="bg1"/>
          </a:solidFill>
        </a:ln>
      </dgm:spPr>
      <dgm:t>
        <a:bodyPr/>
        <a:lstStyle/>
        <a:p>
          <a:r>
            <a:rPr lang="es-PE" b="1" dirty="0">
              <a:solidFill>
                <a:schemeClr val="accent2">
                  <a:lumMod val="75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rPr>
            <a:t>Los que ganan</a:t>
          </a:r>
        </a:p>
      </dgm:t>
    </dgm:pt>
    <dgm:pt modelId="{BBCB44DA-8EBB-4862-8E60-744BD0097D5F}" type="parTrans" cxnId="{C09B32DA-DA36-41C3-B7CB-C13AD7E3F9CC}">
      <dgm:prSet/>
      <dgm:spPr/>
      <dgm:t>
        <a:bodyPr/>
        <a:lstStyle/>
        <a:p>
          <a:endParaRPr lang="es-PE"/>
        </a:p>
      </dgm:t>
    </dgm:pt>
    <dgm:pt modelId="{D54D6E23-C566-45D1-A83D-65419ECB578A}" type="sibTrans" cxnId="{C09B32DA-DA36-41C3-B7CB-C13AD7E3F9CC}">
      <dgm:prSet/>
      <dgm:spPr/>
      <dgm:t>
        <a:bodyPr/>
        <a:lstStyle/>
        <a:p>
          <a:endParaRPr lang="es-PE"/>
        </a:p>
      </dgm:t>
    </dgm:pt>
    <dgm:pt modelId="{7EC0FA70-FFB5-421F-95BD-422A9E869611}">
      <dgm:prSet phldrT="[Texto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PE" dirty="0"/>
            <a:t>Redes sociales</a:t>
          </a:r>
        </a:p>
      </dgm:t>
    </dgm:pt>
    <dgm:pt modelId="{34B0A9BC-D6CF-44BB-AB21-0E09891009AF}" type="parTrans" cxnId="{46BE119C-EBAF-4B5B-87F1-EFA3791B6209}">
      <dgm:prSet/>
      <dgm:spPr/>
      <dgm:t>
        <a:bodyPr/>
        <a:lstStyle/>
        <a:p>
          <a:endParaRPr lang="es-PE"/>
        </a:p>
      </dgm:t>
    </dgm:pt>
    <dgm:pt modelId="{8AA12E17-C929-4DE7-A1AE-4627F19DDBDA}" type="sibTrans" cxnId="{46BE119C-EBAF-4B5B-87F1-EFA3791B6209}">
      <dgm:prSet/>
      <dgm:spPr/>
      <dgm:t>
        <a:bodyPr/>
        <a:lstStyle/>
        <a:p>
          <a:endParaRPr lang="es-PE"/>
        </a:p>
      </dgm:t>
    </dgm:pt>
    <dgm:pt modelId="{FF94B982-8B61-4344-8F34-EB31577ED3A2}">
      <dgm:prSet phldrT="[Texto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PE" dirty="0"/>
            <a:t>Boca a boca</a:t>
          </a:r>
        </a:p>
      </dgm:t>
    </dgm:pt>
    <dgm:pt modelId="{C4D057A5-6B0D-4361-9C4E-29B9C5D09610}" type="parTrans" cxnId="{1A5EFE4E-1BF5-463E-BBEC-B69D9D41B384}">
      <dgm:prSet/>
      <dgm:spPr/>
      <dgm:t>
        <a:bodyPr/>
        <a:lstStyle/>
        <a:p>
          <a:endParaRPr lang="es-PE"/>
        </a:p>
      </dgm:t>
    </dgm:pt>
    <dgm:pt modelId="{DF3B26C4-8606-493F-85B5-E381B3F1C934}" type="sibTrans" cxnId="{1A5EFE4E-1BF5-463E-BBEC-B69D9D41B384}">
      <dgm:prSet/>
      <dgm:spPr/>
      <dgm:t>
        <a:bodyPr/>
        <a:lstStyle/>
        <a:p>
          <a:endParaRPr lang="es-PE"/>
        </a:p>
      </dgm:t>
    </dgm:pt>
    <dgm:pt modelId="{50823C92-20AF-4E89-BBBF-052B1052C28B}">
      <dgm:prSet phldrT="[Texto]"/>
      <dgm:spPr>
        <a:noFill/>
        <a:ln w="19050">
          <a:solidFill>
            <a:schemeClr val="bg1"/>
          </a:solidFill>
        </a:ln>
      </dgm:spPr>
      <dgm:t>
        <a:bodyPr/>
        <a:lstStyle/>
        <a:p>
          <a:r>
            <a:rPr lang="es-PE" b="1" dirty="0">
              <a:solidFill>
                <a:schemeClr val="accent2">
                  <a:lumMod val="75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rPr>
            <a:t>Los que tienen</a:t>
          </a:r>
        </a:p>
      </dgm:t>
    </dgm:pt>
    <dgm:pt modelId="{B3C7111B-3BC4-4117-A4C9-03FDA85301ED}" type="parTrans" cxnId="{7E469AA5-A5AC-4225-B696-5E709C7F227B}">
      <dgm:prSet/>
      <dgm:spPr/>
      <dgm:t>
        <a:bodyPr/>
        <a:lstStyle/>
        <a:p>
          <a:endParaRPr lang="es-PE"/>
        </a:p>
      </dgm:t>
    </dgm:pt>
    <dgm:pt modelId="{7005FAC5-69D8-4FCB-8C4A-05ED58556F7A}" type="sibTrans" cxnId="{7E469AA5-A5AC-4225-B696-5E709C7F227B}">
      <dgm:prSet/>
      <dgm:spPr/>
      <dgm:t>
        <a:bodyPr/>
        <a:lstStyle/>
        <a:p>
          <a:endParaRPr lang="es-PE"/>
        </a:p>
      </dgm:t>
    </dgm:pt>
    <dgm:pt modelId="{ABB00685-A856-4340-9378-78645C64D8C6}">
      <dgm:prSet phldrT="[Texto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PE" dirty="0"/>
            <a:t>Sitios Web de marcas y productos</a:t>
          </a:r>
        </a:p>
      </dgm:t>
    </dgm:pt>
    <dgm:pt modelId="{345942A6-E92D-420E-BB43-0CC2DB35F22C}" type="parTrans" cxnId="{B36E946A-ADF5-46F2-8D32-4D7B7017AAE1}">
      <dgm:prSet/>
      <dgm:spPr/>
      <dgm:t>
        <a:bodyPr/>
        <a:lstStyle/>
        <a:p>
          <a:endParaRPr lang="es-PE"/>
        </a:p>
      </dgm:t>
    </dgm:pt>
    <dgm:pt modelId="{1F25271B-7049-489C-9B9D-0CB2D1DB231A}" type="sibTrans" cxnId="{B36E946A-ADF5-46F2-8D32-4D7B7017AAE1}">
      <dgm:prSet/>
      <dgm:spPr/>
      <dgm:t>
        <a:bodyPr/>
        <a:lstStyle/>
        <a:p>
          <a:endParaRPr lang="es-PE"/>
        </a:p>
      </dgm:t>
    </dgm:pt>
    <dgm:pt modelId="{8BCFC8CC-8D21-4A5F-8C20-6924F9CCBF57}">
      <dgm:prSet phldrT="[Texto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PE" dirty="0"/>
            <a:t>Marcas móviles y Productos en Sitios Web</a:t>
          </a:r>
        </a:p>
      </dgm:t>
    </dgm:pt>
    <dgm:pt modelId="{22784CEC-5FB9-47EE-98EF-7F95A21A040E}" type="parTrans" cxnId="{136FC8FE-883D-4362-B9BE-9C8E7C0D29FA}">
      <dgm:prSet/>
      <dgm:spPr/>
      <dgm:t>
        <a:bodyPr/>
        <a:lstStyle/>
        <a:p>
          <a:endParaRPr lang="es-PE"/>
        </a:p>
      </dgm:t>
    </dgm:pt>
    <dgm:pt modelId="{102208CE-9190-4A81-AAFF-08F02B09C132}" type="sibTrans" cxnId="{136FC8FE-883D-4362-B9BE-9C8E7C0D29FA}">
      <dgm:prSet/>
      <dgm:spPr/>
      <dgm:t>
        <a:bodyPr/>
        <a:lstStyle/>
        <a:p>
          <a:endParaRPr lang="es-PE"/>
        </a:p>
      </dgm:t>
    </dgm:pt>
    <dgm:pt modelId="{0F4300EF-43BD-4355-9590-6420D8E752F9}">
      <dgm:prSet phldrT="[Texto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PE" dirty="0"/>
            <a:t>Publicidad móvil</a:t>
          </a:r>
        </a:p>
      </dgm:t>
    </dgm:pt>
    <dgm:pt modelId="{AA8884A6-3BDD-422E-B9DD-187BA12CED61}" type="parTrans" cxnId="{283FC280-8A7A-4B50-86E8-77512A32A878}">
      <dgm:prSet/>
      <dgm:spPr/>
      <dgm:t>
        <a:bodyPr/>
        <a:lstStyle/>
        <a:p>
          <a:endParaRPr lang="es-PE"/>
        </a:p>
      </dgm:t>
    </dgm:pt>
    <dgm:pt modelId="{C76FAFCB-4DDE-4FC4-A4EB-A8428B8D9259}" type="sibTrans" cxnId="{283FC280-8A7A-4B50-86E8-77512A32A878}">
      <dgm:prSet/>
      <dgm:spPr/>
      <dgm:t>
        <a:bodyPr/>
        <a:lstStyle/>
        <a:p>
          <a:endParaRPr lang="es-PE"/>
        </a:p>
      </dgm:t>
    </dgm:pt>
    <dgm:pt modelId="{4E8C7497-F15F-4EEF-9E2E-5CFF9A429799}">
      <dgm:prSet phldrT="[Texto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PE" dirty="0"/>
            <a:t>Anunciantes</a:t>
          </a:r>
        </a:p>
      </dgm:t>
    </dgm:pt>
    <dgm:pt modelId="{4D2D7ABE-0515-4462-894E-B7F13DA21D75}" type="parTrans" cxnId="{D0313963-40E9-4D18-B949-561F4144EBD6}">
      <dgm:prSet/>
      <dgm:spPr/>
      <dgm:t>
        <a:bodyPr/>
        <a:lstStyle/>
        <a:p>
          <a:endParaRPr lang="es-PE"/>
        </a:p>
      </dgm:t>
    </dgm:pt>
    <dgm:pt modelId="{630EE5C8-DD7F-4CD3-9D48-B8DD52FD568B}" type="sibTrans" cxnId="{D0313963-40E9-4D18-B949-561F4144EBD6}">
      <dgm:prSet/>
      <dgm:spPr/>
      <dgm:t>
        <a:bodyPr/>
        <a:lstStyle/>
        <a:p>
          <a:endParaRPr lang="es-PE"/>
        </a:p>
      </dgm:t>
    </dgm:pt>
    <dgm:pt modelId="{D8115D21-2E39-41BE-A370-4D1C1BFDC079}">
      <dgm:prSet phldrT="[Texto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PE" dirty="0"/>
            <a:t>Aplicaciones de pago</a:t>
          </a:r>
        </a:p>
      </dgm:t>
    </dgm:pt>
    <dgm:pt modelId="{48809389-2DF1-4D81-AC4B-71AB4CD75A3D}" type="parTrans" cxnId="{452C0C82-1B3D-4155-82AA-9952BA8EA38A}">
      <dgm:prSet/>
      <dgm:spPr/>
      <dgm:t>
        <a:bodyPr/>
        <a:lstStyle/>
        <a:p>
          <a:endParaRPr lang="es-PE"/>
        </a:p>
      </dgm:t>
    </dgm:pt>
    <dgm:pt modelId="{376D0EA8-5157-4C10-A701-01AC30057C19}" type="sibTrans" cxnId="{452C0C82-1B3D-4155-82AA-9952BA8EA38A}">
      <dgm:prSet/>
      <dgm:spPr/>
      <dgm:t>
        <a:bodyPr/>
        <a:lstStyle/>
        <a:p>
          <a:endParaRPr lang="es-PE"/>
        </a:p>
      </dgm:t>
    </dgm:pt>
    <dgm:pt modelId="{D40F35E7-D6D2-433A-AA8D-6C81B22CF7AC}">
      <dgm:prSet phldrT="[Texto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PE" dirty="0"/>
            <a:t>Foros de usuarios</a:t>
          </a:r>
        </a:p>
      </dgm:t>
    </dgm:pt>
    <dgm:pt modelId="{A3D140F9-A585-4191-9614-4C5A20B78ED1}" type="parTrans" cxnId="{4F5B805F-F522-44B3-883F-C1728C8C0388}">
      <dgm:prSet/>
      <dgm:spPr/>
      <dgm:t>
        <a:bodyPr/>
        <a:lstStyle/>
        <a:p>
          <a:endParaRPr lang="es-PE"/>
        </a:p>
      </dgm:t>
    </dgm:pt>
    <dgm:pt modelId="{3415040D-834C-494A-91AE-BA63CE5A89D3}" type="sibTrans" cxnId="{4F5B805F-F522-44B3-883F-C1728C8C0388}">
      <dgm:prSet/>
      <dgm:spPr/>
      <dgm:t>
        <a:bodyPr/>
        <a:lstStyle/>
        <a:p>
          <a:endParaRPr lang="es-PE"/>
        </a:p>
      </dgm:t>
    </dgm:pt>
    <dgm:pt modelId="{5286348C-C145-4188-8059-77344BEF9701}">
      <dgm:prSet phldrT="[Texto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PE" dirty="0"/>
            <a:t>Noticias</a:t>
          </a:r>
        </a:p>
      </dgm:t>
    </dgm:pt>
    <dgm:pt modelId="{B11B7ACB-A9A5-4D4C-B670-88D9C6A14495}" type="parTrans" cxnId="{281948E0-47CA-482F-B02B-8B69CFD2139C}">
      <dgm:prSet/>
      <dgm:spPr/>
      <dgm:t>
        <a:bodyPr/>
        <a:lstStyle/>
        <a:p>
          <a:endParaRPr lang="es-PE"/>
        </a:p>
      </dgm:t>
    </dgm:pt>
    <dgm:pt modelId="{52E725E5-7B88-4CE7-8A89-B8F9735BE58A}" type="sibTrans" cxnId="{281948E0-47CA-482F-B02B-8B69CFD2139C}">
      <dgm:prSet/>
      <dgm:spPr/>
      <dgm:t>
        <a:bodyPr/>
        <a:lstStyle/>
        <a:p>
          <a:endParaRPr lang="es-PE"/>
        </a:p>
      </dgm:t>
    </dgm:pt>
    <dgm:pt modelId="{B135D7FB-70EC-4372-B5A1-043E302EC33E}">
      <dgm:prSet phldrT="[Texto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PE" dirty="0"/>
            <a:t>Relaciones entre usuarios</a:t>
          </a:r>
        </a:p>
      </dgm:t>
    </dgm:pt>
    <dgm:pt modelId="{E4F56294-B171-4899-A904-2AF7EBF45460}" type="parTrans" cxnId="{03F5A672-CC0C-40BC-B093-531A65367D6E}">
      <dgm:prSet/>
      <dgm:spPr/>
      <dgm:t>
        <a:bodyPr/>
        <a:lstStyle/>
        <a:p>
          <a:endParaRPr lang="es-PE"/>
        </a:p>
      </dgm:t>
    </dgm:pt>
    <dgm:pt modelId="{A12C065D-0DD4-4B76-BCD4-496B168ED8A1}" type="sibTrans" cxnId="{03F5A672-CC0C-40BC-B093-531A65367D6E}">
      <dgm:prSet/>
      <dgm:spPr/>
      <dgm:t>
        <a:bodyPr/>
        <a:lstStyle/>
        <a:p>
          <a:endParaRPr lang="es-PE"/>
        </a:p>
      </dgm:t>
    </dgm:pt>
    <dgm:pt modelId="{3977E99B-E6CE-4327-A300-6CCC0FB09362}">
      <dgm:prSet phldrT="[Texto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PE" dirty="0"/>
            <a:t>Aplicaciones Móviles de terceros</a:t>
          </a:r>
        </a:p>
      </dgm:t>
    </dgm:pt>
    <dgm:pt modelId="{B279204C-A9E6-40BF-B607-9E002163EDF4}" type="parTrans" cxnId="{9B44AC1A-23D7-4B11-9F1C-432A513E230C}">
      <dgm:prSet/>
      <dgm:spPr/>
      <dgm:t>
        <a:bodyPr/>
        <a:lstStyle/>
        <a:p>
          <a:endParaRPr lang="es-PE"/>
        </a:p>
      </dgm:t>
    </dgm:pt>
    <dgm:pt modelId="{AFAA95E2-F5E6-4B5B-BEE9-451B420F0C4B}" type="sibTrans" cxnId="{9B44AC1A-23D7-4B11-9F1C-432A513E230C}">
      <dgm:prSet/>
      <dgm:spPr/>
      <dgm:t>
        <a:bodyPr/>
        <a:lstStyle/>
        <a:p>
          <a:endParaRPr lang="es-PE"/>
        </a:p>
      </dgm:t>
    </dgm:pt>
    <dgm:pt modelId="{A6847F0D-4B81-4DDC-9DB8-BC5399C9B080}">
      <dgm:prSet phldrT="[Texto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PE" dirty="0"/>
            <a:t>Servicio al cliente</a:t>
          </a:r>
        </a:p>
      </dgm:t>
    </dgm:pt>
    <dgm:pt modelId="{EFB3629D-81ED-46F8-B097-C6A6B2169520}" type="parTrans" cxnId="{FC76F87E-E312-4152-B121-6785D6532583}">
      <dgm:prSet/>
      <dgm:spPr/>
      <dgm:t>
        <a:bodyPr/>
        <a:lstStyle/>
        <a:p>
          <a:endParaRPr lang="es-PE"/>
        </a:p>
      </dgm:t>
    </dgm:pt>
    <dgm:pt modelId="{B5B5E509-3922-4ED6-9F05-CD9AE37C3F41}" type="sibTrans" cxnId="{FC76F87E-E312-4152-B121-6785D6532583}">
      <dgm:prSet/>
      <dgm:spPr/>
      <dgm:t>
        <a:bodyPr/>
        <a:lstStyle/>
        <a:p>
          <a:endParaRPr lang="es-PE"/>
        </a:p>
      </dgm:t>
    </dgm:pt>
    <dgm:pt modelId="{29B7AB37-C0F3-4ADF-A3DD-2F2A4DE4DEA2}">
      <dgm:prSet phldrT="[Texto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PE" dirty="0"/>
            <a:t>Propiedad de Contenido digital</a:t>
          </a:r>
        </a:p>
      </dgm:t>
    </dgm:pt>
    <dgm:pt modelId="{89041B3A-828A-4A5A-8819-5A756D3680FB}" type="parTrans" cxnId="{D447A9B3-AA08-4132-BE10-9230A5491A59}">
      <dgm:prSet/>
      <dgm:spPr/>
      <dgm:t>
        <a:bodyPr/>
        <a:lstStyle/>
        <a:p>
          <a:endParaRPr lang="es-PE"/>
        </a:p>
      </dgm:t>
    </dgm:pt>
    <dgm:pt modelId="{B77AE904-5778-4A92-8AF0-12B676165267}" type="sibTrans" cxnId="{D447A9B3-AA08-4132-BE10-9230A5491A59}">
      <dgm:prSet/>
      <dgm:spPr/>
      <dgm:t>
        <a:bodyPr/>
        <a:lstStyle/>
        <a:p>
          <a:endParaRPr lang="es-PE"/>
        </a:p>
      </dgm:t>
    </dgm:pt>
    <dgm:pt modelId="{239BE472-2102-4165-ABFD-BE4B12B14625}">
      <dgm:prSet phldrT="[Texto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PE" dirty="0"/>
            <a:t>Administradores de blog</a:t>
          </a:r>
        </a:p>
      </dgm:t>
    </dgm:pt>
    <dgm:pt modelId="{92F0148B-48C4-4634-9EB9-EAB56735ADAF}" type="parTrans" cxnId="{82DCD580-7C92-4312-9BF0-F9217B88721F}">
      <dgm:prSet/>
      <dgm:spPr/>
      <dgm:t>
        <a:bodyPr/>
        <a:lstStyle/>
        <a:p>
          <a:endParaRPr lang="es-PE"/>
        </a:p>
      </dgm:t>
    </dgm:pt>
    <dgm:pt modelId="{AD8428AC-A214-41DB-AF42-140542148B3E}" type="sibTrans" cxnId="{82DCD580-7C92-4312-9BF0-F9217B88721F}">
      <dgm:prSet/>
      <dgm:spPr/>
      <dgm:t>
        <a:bodyPr/>
        <a:lstStyle/>
        <a:p>
          <a:endParaRPr lang="es-PE"/>
        </a:p>
      </dgm:t>
    </dgm:pt>
    <dgm:pt modelId="{C723C15D-4BE6-4481-A60B-D8E94C3AA286}" type="pres">
      <dgm:prSet presAssocID="{0B84CA4D-028D-417D-B1EF-2A9DEA9E5CF0}" presName="theList" presStyleCnt="0">
        <dgm:presLayoutVars>
          <dgm:dir/>
          <dgm:animLvl val="lvl"/>
          <dgm:resizeHandles val="exact"/>
        </dgm:presLayoutVars>
      </dgm:prSet>
      <dgm:spPr/>
    </dgm:pt>
    <dgm:pt modelId="{F54C8A68-1686-4E85-AAFF-235AC26EF257}" type="pres">
      <dgm:prSet presAssocID="{EB1827E1-6FE5-42E9-BF50-32C1A2AE22C9}" presName="compNode" presStyleCnt="0"/>
      <dgm:spPr/>
    </dgm:pt>
    <dgm:pt modelId="{85C5C8FA-966F-4803-8CD4-25100C166460}" type="pres">
      <dgm:prSet presAssocID="{EB1827E1-6FE5-42E9-BF50-32C1A2AE22C9}" presName="aNode" presStyleLbl="bgShp" presStyleIdx="0" presStyleCnt="3"/>
      <dgm:spPr/>
    </dgm:pt>
    <dgm:pt modelId="{28F447F8-7E62-43EC-8FB3-E22E534948DA}" type="pres">
      <dgm:prSet presAssocID="{EB1827E1-6FE5-42E9-BF50-32C1A2AE22C9}" presName="textNode" presStyleLbl="bgShp" presStyleIdx="0" presStyleCnt="3"/>
      <dgm:spPr/>
    </dgm:pt>
    <dgm:pt modelId="{339EB26D-A7BA-4621-8F11-0CBA33FD369E}" type="pres">
      <dgm:prSet presAssocID="{EB1827E1-6FE5-42E9-BF50-32C1A2AE22C9}" presName="compChildNode" presStyleCnt="0"/>
      <dgm:spPr/>
    </dgm:pt>
    <dgm:pt modelId="{1F43FF4B-2EAD-48C8-9309-4949B550568C}" type="pres">
      <dgm:prSet presAssocID="{EB1827E1-6FE5-42E9-BF50-32C1A2AE22C9}" presName="theInnerList" presStyleCnt="0"/>
      <dgm:spPr/>
    </dgm:pt>
    <dgm:pt modelId="{BE620F53-7AEE-413C-8710-73CF9C4B9DCC}" type="pres">
      <dgm:prSet presAssocID="{7F23ED49-C363-4C9D-8618-8E144F509310}" presName="childNode" presStyleLbl="node1" presStyleIdx="0" presStyleCnt="16">
        <dgm:presLayoutVars>
          <dgm:bulletEnabled val="1"/>
        </dgm:presLayoutVars>
      </dgm:prSet>
      <dgm:spPr/>
    </dgm:pt>
    <dgm:pt modelId="{6AB7D0AC-FA06-41E4-8F43-70BDC837A9BF}" type="pres">
      <dgm:prSet presAssocID="{7F23ED49-C363-4C9D-8618-8E144F509310}" presName="aSpace2" presStyleCnt="0"/>
      <dgm:spPr/>
    </dgm:pt>
    <dgm:pt modelId="{036A275B-0EFC-46F3-8917-2E5C2B2E07E5}" type="pres">
      <dgm:prSet presAssocID="{1CB504B6-93F0-45E0-8020-87785E976B1C}" presName="childNode" presStyleLbl="node1" presStyleIdx="1" presStyleCnt="16">
        <dgm:presLayoutVars>
          <dgm:bulletEnabled val="1"/>
        </dgm:presLayoutVars>
      </dgm:prSet>
      <dgm:spPr/>
    </dgm:pt>
    <dgm:pt modelId="{0F58B4DA-B50D-4519-B9A6-FE8EB7369D7F}" type="pres">
      <dgm:prSet presAssocID="{1CB504B6-93F0-45E0-8020-87785E976B1C}" presName="aSpace2" presStyleCnt="0"/>
      <dgm:spPr/>
    </dgm:pt>
    <dgm:pt modelId="{01B3A91A-2E0D-44D7-B47B-F4AA9C815644}" type="pres">
      <dgm:prSet presAssocID="{0F4300EF-43BD-4355-9590-6420D8E752F9}" presName="childNode" presStyleLbl="node1" presStyleIdx="2" presStyleCnt="16">
        <dgm:presLayoutVars>
          <dgm:bulletEnabled val="1"/>
        </dgm:presLayoutVars>
      </dgm:prSet>
      <dgm:spPr/>
    </dgm:pt>
    <dgm:pt modelId="{B104C3C2-C318-484F-B371-4705416A1534}" type="pres">
      <dgm:prSet presAssocID="{0F4300EF-43BD-4355-9590-6420D8E752F9}" presName="aSpace2" presStyleCnt="0"/>
      <dgm:spPr/>
    </dgm:pt>
    <dgm:pt modelId="{F99AF67F-BDB9-4492-A3F8-C474FFCF006B}" type="pres">
      <dgm:prSet presAssocID="{4E8C7497-F15F-4EEF-9E2E-5CFF9A429799}" presName="childNode" presStyleLbl="node1" presStyleIdx="3" presStyleCnt="16">
        <dgm:presLayoutVars>
          <dgm:bulletEnabled val="1"/>
        </dgm:presLayoutVars>
      </dgm:prSet>
      <dgm:spPr/>
    </dgm:pt>
    <dgm:pt modelId="{DA830D78-F600-46E6-B584-5E01BC3F825A}" type="pres">
      <dgm:prSet presAssocID="{4E8C7497-F15F-4EEF-9E2E-5CFF9A429799}" presName="aSpace2" presStyleCnt="0"/>
      <dgm:spPr/>
    </dgm:pt>
    <dgm:pt modelId="{CB3CB465-0AFC-48EC-ADE7-C5112B67609A}" type="pres">
      <dgm:prSet presAssocID="{D8115D21-2E39-41BE-A370-4D1C1BFDC079}" presName="childNode" presStyleLbl="node1" presStyleIdx="4" presStyleCnt="16">
        <dgm:presLayoutVars>
          <dgm:bulletEnabled val="1"/>
        </dgm:presLayoutVars>
      </dgm:prSet>
      <dgm:spPr/>
    </dgm:pt>
    <dgm:pt modelId="{1C380207-39E0-4B0B-8DFF-B2A3AB1A2135}" type="pres">
      <dgm:prSet presAssocID="{EB1827E1-6FE5-42E9-BF50-32C1A2AE22C9}" presName="aSpace" presStyleCnt="0"/>
      <dgm:spPr/>
    </dgm:pt>
    <dgm:pt modelId="{6F468077-AAB6-4FF2-ACC2-AE7E6B3DAC25}" type="pres">
      <dgm:prSet presAssocID="{A43CA2B2-4F2E-4DFB-8811-DB98A2ADC279}" presName="compNode" presStyleCnt="0"/>
      <dgm:spPr/>
    </dgm:pt>
    <dgm:pt modelId="{44855581-04F5-4B0D-9136-9B6F0BEB2F80}" type="pres">
      <dgm:prSet presAssocID="{A43CA2B2-4F2E-4DFB-8811-DB98A2ADC279}" presName="aNode" presStyleLbl="bgShp" presStyleIdx="1" presStyleCnt="3"/>
      <dgm:spPr/>
    </dgm:pt>
    <dgm:pt modelId="{D9DC79EF-ACC8-4DF3-B177-87A963EF2B33}" type="pres">
      <dgm:prSet presAssocID="{A43CA2B2-4F2E-4DFB-8811-DB98A2ADC279}" presName="textNode" presStyleLbl="bgShp" presStyleIdx="1" presStyleCnt="3"/>
      <dgm:spPr/>
    </dgm:pt>
    <dgm:pt modelId="{802B486F-6BF5-4F67-9CDF-AA8E11FD5B2B}" type="pres">
      <dgm:prSet presAssocID="{A43CA2B2-4F2E-4DFB-8811-DB98A2ADC279}" presName="compChildNode" presStyleCnt="0"/>
      <dgm:spPr/>
    </dgm:pt>
    <dgm:pt modelId="{DB87B361-DB95-47FD-BFF7-368DEDC80E7C}" type="pres">
      <dgm:prSet presAssocID="{A43CA2B2-4F2E-4DFB-8811-DB98A2ADC279}" presName="theInnerList" presStyleCnt="0"/>
      <dgm:spPr/>
    </dgm:pt>
    <dgm:pt modelId="{23DC75CC-DCB4-4ED1-95F1-62FFD08A0990}" type="pres">
      <dgm:prSet presAssocID="{7EC0FA70-FFB5-421F-95BD-422A9E869611}" presName="childNode" presStyleLbl="node1" presStyleIdx="5" presStyleCnt="16">
        <dgm:presLayoutVars>
          <dgm:bulletEnabled val="1"/>
        </dgm:presLayoutVars>
      </dgm:prSet>
      <dgm:spPr/>
    </dgm:pt>
    <dgm:pt modelId="{2D6B766B-4EA7-49CE-8653-E107676F4928}" type="pres">
      <dgm:prSet presAssocID="{7EC0FA70-FFB5-421F-95BD-422A9E869611}" presName="aSpace2" presStyleCnt="0"/>
      <dgm:spPr/>
    </dgm:pt>
    <dgm:pt modelId="{E1F79506-51DB-410F-90DA-2F1E7C219B11}" type="pres">
      <dgm:prSet presAssocID="{FF94B982-8B61-4344-8F34-EB31577ED3A2}" presName="childNode" presStyleLbl="node1" presStyleIdx="6" presStyleCnt="16">
        <dgm:presLayoutVars>
          <dgm:bulletEnabled val="1"/>
        </dgm:presLayoutVars>
      </dgm:prSet>
      <dgm:spPr/>
    </dgm:pt>
    <dgm:pt modelId="{855285C4-9FAC-4DC3-A14F-F0B0E930782D}" type="pres">
      <dgm:prSet presAssocID="{FF94B982-8B61-4344-8F34-EB31577ED3A2}" presName="aSpace2" presStyleCnt="0"/>
      <dgm:spPr/>
    </dgm:pt>
    <dgm:pt modelId="{B7FCF24D-CF93-4001-AFDA-390C54EF6F9F}" type="pres">
      <dgm:prSet presAssocID="{D40F35E7-D6D2-433A-AA8D-6C81B22CF7AC}" presName="childNode" presStyleLbl="node1" presStyleIdx="7" presStyleCnt="16">
        <dgm:presLayoutVars>
          <dgm:bulletEnabled val="1"/>
        </dgm:presLayoutVars>
      </dgm:prSet>
      <dgm:spPr/>
    </dgm:pt>
    <dgm:pt modelId="{BDD36D84-9366-4A5C-BC28-C4497F55F018}" type="pres">
      <dgm:prSet presAssocID="{D40F35E7-D6D2-433A-AA8D-6C81B22CF7AC}" presName="aSpace2" presStyleCnt="0"/>
      <dgm:spPr/>
    </dgm:pt>
    <dgm:pt modelId="{CC2FAAB3-1F09-4A09-B8E2-82EE6038B49E}" type="pres">
      <dgm:prSet presAssocID="{5286348C-C145-4188-8059-77344BEF9701}" presName="childNode" presStyleLbl="node1" presStyleIdx="8" presStyleCnt="16">
        <dgm:presLayoutVars>
          <dgm:bulletEnabled val="1"/>
        </dgm:presLayoutVars>
      </dgm:prSet>
      <dgm:spPr/>
    </dgm:pt>
    <dgm:pt modelId="{C087DA3A-5B33-4233-B59E-40FC110D425C}" type="pres">
      <dgm:prSet presAssocID="{5286348C-C145-4188-8059-77344BEF9701}" presName="aSpace2" presStyleCnt="0"/>
      <dgm:spPr/>
    </dgm:pt>
    <dgm:pt modelId="{31960F9E-0CEF-4D00-B75B-BF48DDF568FC}" type="pres">
      <dgm:prSet presAssocID="{B135D7FB-70EC-4372-B5A1-043E302EC33E}" presName="childNode" presStyleLbl="node1" presStyleIdx="9" presStyleCnt="16">
        <dgm:presLayoutVars>
          <dgm:bulletEnabled val="1"/>
        </dgm:presLayoutVars>
      </dgm:prSet>
      <dgm:spPr/>
    </dgm:pt>
    <dgm:pt modelId="{D267ACDF-60F4-469C-8BC0-5DF82D518EB5}" type="pres">
      <dgm:prSet presAssocID="{A43CA2B2-4F2E-4DFB-8811-DB98A2ADC279}" presName="aSpace" presStyleCnt="0"/>
      <dgm:spPr/>
    </dgm:pt>
    <dgm:pt modelId="{6BEA8ADB-6403-4D20-93E7-45B5EF49767F}" type="pres">
      <dgm:prSet presAssocID="{50823C92-20AF-4E89-BBBF-052B1052C28B}" presName="compNode" presStyleCnt="0"/>
      <dgm:spPr/>
    </dgm:pt>
    <dgm:pt modelId="{C0ECCEB8-6CEE-47FC-BE39-C3FDF7005297}" type="pres">
      <dgm:prSet presAssocID="{50823C92-20AF-4E89-BBBF-052B1052C28B}" presName="aNode" presStyleLbl="bgShp" presStyleIdx="2" presStyleCnt="3"/>
      <dgm:spPr/>
    </dgm:pt>
    <dgm:pt modelId="{05D985A5-512B-47CD-8C92-BD04B06F0E98}" type="pres">
      <dgm:prSet presAssocID="{50823C92-20AF-4E89-BBBF-052B1052C28B}" presName="textNode" presStyleLbl="bgShp" presStyleIdx="2" presStyleCnt="3"/>
      <dgm:spPr/>
    </dgm:pt>
    <dgm:pt modelId="{398A89D6-D0DD-47EB-8B28-F7131FEFC64F}" type="pres">
      <dgm:prSet presAssocID="{50823C92-20AF-4E89-BBBF-052B1052C28B}" presName="compChildNode" presStyleCnt="0"/>
      <dgm:spPr/>
    </dgm:pt>
    <dgm:pt modelId="{E5299450-9690-4FD3-A785-BE3CE726C06E}" type="pres">
      <dgm:prSet presAssocID="{50823C92-20AF-4E89-BBBF-052B1052C28B}" presName="theInnerList" presStyleCnt="0"/>
      <dgm:spPr/>
    </dgm:pt>
    <dgm:pt modelId="{724B2DD0-DC28-4D2A-B6F7-5F27EF619CDE}" type="pres">
      <dgm:prSet presAssocID="{ABB00685-A856-4340-9378-78645C64D8C6}" presName="childNode" presStyleLbl="node1" presStyleIdx="10" presStyleCnt="16">
        <dgm:presLayoutVars>
          <dgm:bulletEnabled val="1"/>
        </dgm:presLayoutVars>
      </dgm:prSet>
      <dgm:spPr/>
    </dgm:pt>
    <dgm:pt modelId="{3CE17A2D-A5C0-4587-BEDE-5FF968F1A84F}" type="pres">
      <dgm:prSet presAssocID="{ABB00685-A856-4340-9378-78645C64D8C6}" presName="aSpace2" presStyleCnt="0"/>
      <dgm:spPr/>
    </dgm:pt>
    <dgm:pt modelId="{14F00EEA-1DB4-4BDF-809D-7B61B9675B61}" type="pres">
      <dgm:prSet presAssocID="{8BCFC8CC-8D21-4A5F-8C20-6924F9CCBF57}" presName="childNode" presStyleLbl="node1" presStyleIdx="11" presStyleCnt="16">
        <dgm:presLayoutVars>
          <dgm:bulletEnabled val="1"/>
        </dgm:presLayoutVars>
      </dgm:prSet>
      <dgm:spPr/>
    </dgm:pt>
    <dgm:pt modelId="{2BBCCCEF-7AA4-4347-A86D-0296AD49DC6B}" type="pres">
      <dgm:prSet presAssocID="{8BCFC8CC-8D21-4A5F-8C20-6924F9CCBF57}" presName="aSpace2" presStyleCnt="0"/>
      <dgm:spPr/>
    </dgm:pt>
    <dgm:pt modelId="{69607D67-6FDD-4AA8-B4BD-A6D4BA3C66BA}" type="pres">
      <dgm:prSet presAssocID="{3977E99B-E6CE-4327-A300-6CCC0FB09362}" presName="childNode" presStyleLbl="node1" presStyleIdx="12" presStyleCnt="16">
        <dgm:presLayoutVars>
          <dgm:bulletEnabled val="1"/>
        </dgm:presLayoutVars>
      </dgm:prSet>
      <dgm:spPr/>
    </dgm:pt>
    <dgm:pt modelId="{082F7F07-09F4-4394-806A-1A17BAB26BAA}" type="pres">
      <dgm:prSet presAssocID="{3977E99B-E6CE-4327-A300-6CCC0FB09362}" presName="aSpace2" presStyleCnt="0"/>
      <dgm:spPr/>
    </dgm:pt>
    <dgm:pt modelId="{EC26391F-E641-4690-8A2A-D3FBA8E52F76}" type="pres">
      <dgm:prSet presAssocID="{A6847F0D-4B81-4DDC-9DB8-BC5399C9B080}" presName="childNode" presStyleLbl="node1" presStyleIdx="13" presStyleCnt="16">
        <dgm:presLayoutVars>
          <dgm:bulletEnabled val="1"/>
        </dgm:presLayoutVars>
      </dgm:prSet>
      <dgm:spPr/>
    </dgm:pt>
    <dgm:pt modelId="{3CC0E6EC-2BBD-41CE-9A0F-7D13E6D86152}" type="pres">
      <dgm:prSet presAssocID="{A6847F0D-4B81-4DDC-9DB8-BC5399C9B080}" presName="aSpace2" presStyleCnt="0"/>
      <dgm:spPr/>
    </dgm:pt>
    <dgm:pt modelId="{FD3BDC42-98AD-4E82-BDDC-34EF9816AA83}" type="pres">
      <dgm:prSet presAssocID="{29B7AB37-C0F3-4ADF-A3DD-2F2A4DE4DEA2}" presName="childNode" presStyleLbl="node1" presStyleIdx="14" presStyleCnt="16">
        <dgm:presLayoutVars>
          <dgm:bulletEnabled val="1"/>
        </dgm:presLayoutVars>
      </dgm:prSet>
      <dgm:spPr/>
    </dgm:pt>
    <dgm:pt modelId="{219D50E0-27C7-4E2E-8B30-C9757668E82B}" type="pres">
      <dgm:prSet presAssocID="{29B7AB37-C0F3-4ADF-A3DD-2F2A4DE4DEA2}" presName="aSpace2" presStyleCnt="0"/>
      <dgm:spPr/>
    </dgm:pt>
    <dgm:pt modelId="{B3F4FB75-CC1E-4258-B9B1-98D94A38843F}" type="pres">
      <dgm:prSet presAssocID="{239BE472-2102-4165-ABFD-BE4B12B14625}" presName="childNode" presStyleLbl="node1" presStyleIdx="15" presStyleCnt="16">
        <dgm:presLayoutVars>
          <dgm:bulletEnabled val="1"/>
        </dgm:presLayoutVars>
      </dgm:prSet>
      <dgm:spPr/>
    </dgm:pt>
  </dgm:ptLst>
  <dgm:cxnLst>
    <dgm:cxn modelId="{776955B5-5360-4422-814C-CF5831C51827}" type="presOf" srcId="{A43CA2B2-4F2E-4DFB-8811-DB98A2ADC279}" destId="{44855581-04F5-4B0D-9136-9B6F0BEB2F80}" srcOrd="0" destOrd="0" presId="urn:microsoft.com/office/officeart/2005/8/layout/lProcess2"/>
    <dgm:cxn modelId="{B36E946A-ADF5-46F2-8D32-4D7B7017AAE1}" srcId="{50823C92-20AF-4E89-BBBF-052B1052C28B}" destId="{ABB00685-A856-4340-9378-78645C64D8C6}" srcOrd="0" destOrd="0" parTransId="{345942A6-E92D-420E-BB43-0CC2DB35F22C}" sibTransId="{1F25271B-7049-489C-9B9D-0CB2D1DB231A}"/>
    <dgm:cxn modelId="{35A963FD-ECD5-47C3-B762-FAFEEEE35765}" srcId="{EB1827E1-6FE5-42E9-BF50-32C1A2AE22C9}" destId="{1CB504B6-93F0-45E0-8020-87785E976B1C}" srcOrd="1" destOrd="0" parTransId="{E940F551-56A9-4F66-8506-6BA7FE01C0EA}" sibTransId="{5B583CA8-E724-435A-AA96-C1C6585B8E2E}"/>
    <dgm:cxn modelId="{B3AFED9D-DC76-4087-A23A-C3AE61A854E9}" type="presOf" srcId="{5286348C-C145-4188-8059-77344BEF9701}" destId="{CC2FAAB3-1F09-4A09-B8E2-82EE6038B49E}" srcOrd="0" destOrd="0" presId="urn:microsoft.com/office/officeart/2005/8/layout/lProcess2"/>
    <dgm:cxn modelId="{ACA218F4-7EC7-49B3-9941-3FB2DB3D5BA2}" type="presOf" srcId="{8BCFC8CC-8D21-4A5F-8C20-6924F9CCBF57}" destId="{14F00EEA-1DB4-4BDF-809D-7B61B9675B61}" srcOrd="0" destOrd="0" presId="urn:microsoft.com/office/officeart/2005/8/layout/lProcess2"/>
    <dgm:cxn modelId="{82DCD580-7C92-4312-9BF0-F9217B88721F}" srcId="{50823C92-20AF-4E89-BBBF-052B1052C28B}" destId="{239BE472-2102-4165-ABFD-BE4B12B14625}" srcOrd="5" destOrd="0" parTransId="{92F0148B-48C4-4634-9EB9-EAB56735ADAF}" sibTransId="{AD8428AC-A214-41DB-AF42-140542148B3E}"/>
    <dgm:cxn modelId="{6192C71E-AB48-4077-90AD-91AA1240386A}" type="presOf" srcId="{A6847F0D-4B81-4DDC-9DB8-BC5399C9B080}" destId="{EC26391F-E641-4690-8A2A-D3FBA8E52F76}" srcOrd="0" destOrd="0" presId="urn:microsoft.com/office/officeart/2005/8/layout/lProcess2"/>
    <dgm:cxn modelId="{46BE119C-EBAF-4B5B-87F1-EFA3791B6209}" srcId="{A43CA2B2-4F2E-4DFB-8811-DB98A2ADC279}" destId="{7EC0FA70-FFB5-421F-95BD-422A9E869611}" srcOrd="0" destOrd="0" parTransId="{34B0A9BC-D6CF-44BB-AB21-0E09891009AF}" sibTransId="{8AA12E17-C929-4DE7-A1AE-4627F19DDBDA}"/>
    <dgm:cxn modelId="{586F7515-BF9C-4D62-BC4E-2C804B3A76AF}" type="presOf" srcId="{0B84CA4D-028D-417D-B1EF-2A9DEA9E5CF0}" destId="{C723C15D-4BE6-4481-A60B-D8E94C3AA286}" srcOrd="0" destOrd="0" presId="urn:microsoft.com/office/officeart/2005/8/layout/lProcess2"/>
    <dgm:cxn modelId="{5EF4D457-8389-45EA-AB47-ECC3BEB5E838}" srcId="{EB1827E1-6FE5-42E9-BF50-32C1A2AE22C9}" destId="{7F23ED49-C363-4C9D-8618-8E144F509310}" srcOrd="0" destOrd="0" parTransId="{7093E167-50F8-43E4-9867-B2D708D8F962}" sibTransId="{1DC8BAC7-54E1-4603-AF98-622E6CB9C20A}"/>
    <dgm:cxn modelId="{66A5D680-BDF6-4A4C-9C1F-205CD471CBA5}" type="presOf" srcId="{3977E99B-E6CE-4327-A300-6CCC0FB09362}" destId="{69607D67-6FDD-4AA8-B4BD-A6D4BA3C66BA}" srcOrd="0" destOrd="0" presId="urn:microsoft.com/office/officeart/2005/8/layout/lProcess2"/>
    <dgm:cxn modelId="{23777368-1042-4B4F-9316-63FBF5343FB0}" type="presOf" srcId="{A43CA2B2-4F2E-4DFB-8811-DB98A2ADC279}" destId="{D9DC79EF-ACC8-4DF3-B177-87A963EF2B33}" srcOrd="1" destOrd="0" presId="urn:microsoft.com/office/officeart/2005/8/layout/lProcess2"/>
    <dgm:cxn modelId="{523196CE-9BB0-4A97-9051-4CFD7F7D3DB6}" type="presOf" srcId="{EB1827E1-6FE5-42E9-BF50-32C1A2AE22C9}" destId="{85C5C8FA-966F-4803-8CD4-25100C166460}" srcOrd="0" destOrd="0" presId="urn:microsoft.com/office/officeart/2005/8/layout/lProcess2"/>
    <dgm:cxn modelId="{283FC280-8A7A-4B50-86E8-77512A32A878}" srcId="{EB1827E1-6FE5-42E9-BF50-32C1A2AE22C9}" destId="{0F4300EF-43BD-4355-9590-6420D8E752F9}" srcOrd="2" destOrd="0" parTransId="{AA8884A6-3BDD-422E-B9DD-187BA12CED61}" sibTransId="{C76FAFCB-4DDE-4FC4-A4EB-A8428B8D9259}"/>
    <dgm:cxn modelId="{1BF1F49E-8784-4230-90C9-6BF6FA7C4D06}" type="presOf" srcId="{ABB00685-A856-4340-9378-78645C64D8C6}" destId="{724B2DD0-DC28-4D2A-B6F7-5F27EF619CDE}" srcOrd="0" destOrd="0" presId="urn:microsoft.com/office/officeart/2005/8/layout/lProcess2"/>
    <dgm:cxn modelId="{45DE28A2-CDB7-4B87-9BD3-0F03394FF898}" type="presOf" srcId="{1CB504B6-93F0-45E0-8020-87785E976B1C}" destId="{036A275B-0EFC-46F3-8917-2E5C2B2E07E5}" srcOrd="0" destOrd="0" presId="urn:microsoft.com/office/officeart/2005/8/layout/lProcess2"/>
    <dgm:cxn modelId="{BB5BC3C4-8B78-4BA5-A429-8594EA45FA9A}" type="presOf" srcId="{D8115D21-2E39-41BE-A370-4D1C1BFDC079}" destId="{CB3CB465-0AFC-48EC-ADE7-C5112B67609A}" srcOrd="0" destOrd="0" presId="urn:microsoft.com/office/officeart/2005/8/layout/lProcess2"/>
    <dgm:cxn modelId="{FC76F87E-E312-4152-B121-6785D6532583}" srcId="{50823C92-20AF-4E89-BBBF-052B1052C28B}" destId="{A6847F0D-4B81-4DDC-9DB8-BC5399C9B080}" srcOrd="3" destOrd="0" parTransId="{EFB3629D-81ED-46F8-B097-C6A6B2169520}" sibTransId="{B5B5E509-3922-4ED6-9F05-CD9AE37C3F41}"/>
    <dgm:cxn modelId="{FFE26B58-14F3-497C-A969-E675003EB17B}" type="presOf" srcId="{FF94B982-8B61-4344-8F34-EB31577ED3A2}" destId="{E1F79506-51DB-410F-90DA-2F1E7C219B11}" srcOrd="0" destOrd="0" presId="urn:microsoft.com/office/officeart/2005/8/layout/lProcess2"/>
    <dgm:cxn modelId="{03F5A672-CC0C-40BC-B093-531A65367D6E}" srcId="{A43CA2B2-4F2E-4DFB-8811-DB98A2ADC279}" destId="{B135D7FB-70EC-4372-B5A1-043E302EC33E}" srcOrd="4" destOrd="0" parTransId="{E4F56294-B171-4899-A904-2AF7EBF45460}" sibTransId="{A12C065D-0DD4-4B76-BCD4-496B168ED8A1}"/>
    <dgm:cxn modelId="{43F6A043-E326-48A7-BE6B-4C1F990E5C9E}" type="presOf" srcId="{0F4300EF-43BD-4355-9590-6420D8E752F9}" destId="{01B3A91A-2E0D-44D7-B47B-F4AA9C815644}" srcOrd="0" destOrd="0" presId="urn:microsoft.com/office/officeart/2005/8/layout/lProcess2"/>
    <dgm:cxn modelId="{9B44AC1A-23D7-4B11-9F1C-432A513E230C}" srcId="{50823C92-20AF-4E89-BBBF-052B1052C28B}" destId="{3977E99B-E6CE-4327-A300-6CCC0FB09362}" srcOrd="2" destOrd="0" parTransId="{B279204C-A9E6-40BF-B607-9E002163EDF4}" sibTransId="{AFAA95E2-F5E6-4B5B-BEE9-451B420F0C4B}"/>
    <dgm:cxn modelId="{FDE88C57-8E57-4171-854E-4C88763172A4}" type="presOf" srcId="{7EC0FA70-FFB5-421F-95BD-422A9E869611}" destId="{23DC75CC-DCB4-4ED1-95F1-62FFD08A0990}" srcOrd="0" destOrd="0" presId="urn:microsoft.com/office/officeart/2005/8/layout/lProcess2"/>
    <dgm:cxn modelId="{EE71EE91-7207-4274-A7F8-616CDEC9FAE4}" type="presOf" srcId="{7F23ED49-C363-4C9D-8618-8E144F509310}" destId="{BE620F53-7AEE-413C-8710-73CF9C4B9DCC}" srcOrd="0" destOrd="0" presId="urn:microsoft.com/office/officeart/2005/8/layout/lProcess2"/>
    <dgm:cxn modelId="{136FC8FE-883D-4362-B9BE-9C8E7C0D29FA}" srcId="{50823C92-20AF-4E89-BBBF-052B1052C28B}" destId="{8BCFC8CC-8D21-4A5F-8C20-6924F9CCBF57}" srcOrd="1" destOrd="0" parTransId="{22784CEC-5FB9-47EE-98EF-7F95A21A040E}" sibTransId="{102208CE-9190-4A81-AAFF-08F02B09C132}"/>
    <dgm:cxn modelId="{D0313963-40E9-4D18-B949-561F4144EBD6}" srcId="{EB1827E1-6FE5-42E9-BF50-32C1A2AE22C9}" destId="{4E8C7497-F15F-4EEF-9E2E-5CFF9A429799}" srcOrd="3" destOrd="0" parTransId="{4D2D7ABE-0515-4462-894E-B7F13DA21D75}" sibTransId="{630EE5C8-DD7F-4CD3-9D48-B8DD52FD568B}"/>
    <dgm:cxn modelId="{1245B1F1-AFA2-4302-B1B7-B2131F559419}" type="presOf" srcId="{50823C92-20AF-4E89-BBBF-052B1052C28B}" destId="{05D985A5-512B-47CD-8C92-BD04B06F0E98}" srcOrd="1" destOrd="0" presId="urn:microsoft.com/office/officeart/2005/8/layout/lProcess2"/>
    <dgm:cxn modelId="{452C0C82-1B3D-4155-82AA-9952BA8EA38A}" srcId="{EB1827E1-6FE5-42E9-BF50-32C1A2AE22C9}" destId="{D8115D21-2E39-41BE-A370-4D1C1BFDC079}" srcOrd="4" destOrd="0" parTransId="{48809389-2DF1-4D81-AC4B-71AB4CD75A3D}" sibTransId="{376D0EA8-5157-4C10-A701-01AC30057C19}"/>
    <dgm:cxn modelId="{D447A9B3-AA08-4132-BE10-9230A5491A59}" srcId="{50823C92-20AF-4E89-BBBF-052B1052C28B}" destId="{29B7AB37-C0F3-4ADF-A3DD-2F2A4DE4DEA2}" srcOrd="4" destOrd="0" parTransId="{89041B3A-828A-4A5A-8819-5A756D3680FB}" sibTransId="{B77AE904-5778-4A92-8AF0-12B676165267}"/>
    <dgm:cxn modelId="{5BD119D1-B447-4134-AA69-7F634C956FBB}" type="presOf" srcId="{D40F35E7-D6D2-433A-AA8D-6C81B22CF7AC}" destId="{B7FCF24D-CF93-4001-AFDA-390C54EF6F9F}" srcOrd="0" destOrd="0" presId="urn:microsoft.com/office/officeart/2005/8/layout/lProcess2"/>
    <dgm:cxn modelId="{CF827037-C860-447A-9417-1D5F62657786}" type="presOf" srcId="{50823C92-20AF-4E89-BBBF-052B1052C28B}" destId="{C0ECCEB8-6CEE-47FC-BE39-C3FDF7005297}" srcOrd="0" destOrd="0" presId="urn:microsoft.com/office/officeart/2005/8/layout/lProcess2"/>
    <dgm:cxn modelId="{1C4287ED-E38A-41AA-8B16-D9DCFAFAA91F}" type="presOf" srcId="{B135D7FB-70EC-4372-B5A1-043E302EC33E}" destId="{31960F9E-0CEF-4D00-B75B-BF48DDF568FC}" srcOrd="0" destOrd="0" presId="urn:microsoft.com/office/officeart/2005/8/layout/lProcess2"/>
    <dgm:cxn modelId="{1A5EFE4E-1BF5-463E-BBEC-B69D9D41B384}" srcId="{A43CA2B2-4F2E-4DFB-8811-DB98A2ADC279}" destId="{FF94B982-8B61-4344-8F34-EB31577ED3A2}" srcOrd="1" destOrd="0" parTransId="{C4D057A5-6B0D-4361-9C4E-29B9C5D09610}" sibTransId="{DF3B26C4-8606-493F-85B5-E381B3F1C934}"/>
    <dgm:cxn modelId="{7E469AA5-A5AC-4225-B696-5E709C7F227B}" srcId="{0B84CA4D-028D-417D-B1EF-2A9DEA9E5CF0}" destId="{50823C92-20AF-4E89-BBBF-052B1052C28B}" srcOrd="2" destOrd="0" parTransId="{B3C7111B-3BC4-4117-A4C9-03FDA85301ED}" sibTransId="{7005FAC5-69D8-4FCB-8C4A-05ED58556F7A}"/>
    <dgm:cxn modelId="{3C9EEB78-EE66-4E75-BCAD-166620474A87}" srcId="{0B84CA4D-028D-417D-B1EF-2A9DEA9E5CF0}" destId="{EB1827E1-6FE5-42E9-BF50-32C1A2AE22C9}" srcOrd="0" destOrd="0" parTransId="{4E1E6FCD-85A2-4F51-830E-C613E8C85C6F}" sibTransId="{2C597D0A-4D82-4A6F-BB81-E305DE318A06}"/>
    <dgm:cxn modelId="{4F5B805F-F522-44B3-883F-C1728C8C0388}" srcId="{A43CA2B2-4F2E-4DFB-8811-DB98A2ADC279}" destId="{D40F35E7-D6D2-433A-AA8D-6C81B22CF7AC}" srcOrd="2" destOrd="0" parTransId="{A3D140F9-A585-4191-9614-4C5A20B78ED1}" sibTransId="{3415040D-834C-494A-91AE-BA63CE5A89D3}"/>
    <dgm:cxn modelId="{59A1DCB3-7FE8-4AAD-B283-DE4C8AFA562C}" type="presOf" srcId="{EB1827E1-6FE5-42E9-BF50-32C1A2AE22C9}" destId="{28F447F8-7E62-43EC-8FB3-E22E534948DA}" srcOrd="1" destOrd="0" presId="urn:microsoft.com/office/officeart/2005/8/layout/lProcess2"/>
    <dgm:cxn modelId="{09A45579-9550-4B65-B576-C30A6C28E277}" type="presOf" srcId="{4E8C7497-F15F-4EEF-9E2E-5CFF9A429799}" destId="{F99AF67F-BDB9-4492-A3F8-C474FFCF006B}" srcOrd="0" destOrd="0" presId="urn:microsoft.com/office/officeart/2005/8/layout/lProcess2"/>
    <dgm:cxn modelId="{C1A62666-5A0C-4392-BA0E-ECF748FB4550}" type="presOf" srcId="{239BE472-2102-4165-ABFD-BE4B12B14625}" destId="{B3F4FB75-CC1E-4258-B9B1-98D94A38843F}" srcOrd="0" destOrd="0" presId="urn:microsoft.com/office/officeart/2005/8/layout/lProcess2"/>
    <dgm:cxn modelId="{B8FA37EA-7459-4FB2-9B04-D4415E6DC0C5}" type="presOf" srcId="{29B7AB37-C0F3-4ADF-A3DD-2F2A4DE4DEA2}" destId="{FD3BDC42-98AD-4E82-BDDC-34EF9816AA83}" srcOrd="0" destOrd="0" presId="urn:microsoft.com/office/officeart/2005/8/layout/lProcess2"/>
    <dgm:cxn modelId="{C09B32DA-DA36-41C3-B7CB-C13AD7E3F9CC}" srcId="{0B84CA4D-028D-417D-B1EF-2A9DEA9E5CF0}" destId="{A43CA2B2-4F2E-4DFB-8811-DB98A2ADC279}" srcOrd="1" destOrd="0" parTransId="{BBCB44DA-8EBB-4862-8E60-744BD0097D5F}" sibTransId="{D54D6E23-C566-45D1-A83D-65419ECB578A}"/>
    <dgm:cxn modelId="{281948E0-47CA-482F-B02B-8B69CFD2139C}" srcId="{A43CA2B2-4F2E-4DFB-8811-DB98A2ADC279}" destId="{5286348C-C145-4188-8059-77344BEF9701}" srcOrd="3" destOrd="0" parTransId="{B11B7ACB-A9A5-4D4C-B670-88D9C6A14495}" sibTransId="{52E725E5-7B88-4CE7-8A89-B8F9735BE58A}"/>
    <dgm:cxn modelId="{25BDA408-3D20-4E9F-9077-E44C65C6EF7E}" type="presParOf" srcId="{C723C15D-4BE6-4481-A60B-D8E94C3AA286}" destId="{F54C8A68-1686-4E85-AAFF-235AC26EF257}" srcOrd="0" destOrd="0" presId="urn:microsoft.com/office/officeart/2005/8/layout/lProcess2"/>
    <dgm:cxn modelId="{816F5B23-A126-452E-8125-11564B7EB31B}" type="presParOf" srcId="{F54C8A68-1686-4E85-AAFF-235AC26EF257}" destId="{85C5C8FA-966F-4803-8CD4-25100C166460}" srcOrd="0" destOrd="0" presId="urn:microsoft.com/office/officeart/2005/8/layout/lProcess2"/>
    <dgm:cxn modelId="{7C16CCFB-06E9-45C1-B34C-F79071DF9ABC}" type="presParOf" srcId="{F54C8A68-1686-4E85-AAFF-235AC26EF257}" destId="{28F447F8-7E62-43EC-8FB3-E22E534948DA}" srcOrd="1" destOrd="0" presId="urn:microsoft.com/office/officeart/2005/8/layout/lProcess2"/>
    <dgm:cxn modelId="{BA86688D-8720-41C9-BBC4-F9C76641E1C4}" type="presParOf" srcId="{F54C8A68-1686-4E85-AAFF-235AC26EF257}" destId="{339EB26D-A7BA-4621-8F11-0CBA33FD369E}" srcOrd="2" destOrd="0" presId="urn:microsoft.com/office/officeart/2005/8/layout/lProcess2"/>
    <dgm:cxn modelId="{F7011FF0-D019-4259-9103-0F50E4F20110}" type="presParOf" srcId="{339EB26D-A7BA-4621-8F11-0CBA33FD369E}" destId="{1F43FF4B-2EAD-48C8-9309-4949B550568C}" srcOrd="0" destOrd="0" presId="urn:microsoft.com/office/officeart/2005/8/layout/lProcess2"/>
    <dgm:cxn modelId="{4E2738A7-A895-433C-9F63-D19DE0CBACA5}" type="presParOf" srcId="{1F43FF4B-2EAD-48C8-9309-4949B550568C}" destId="{BE620F53-7AEE-413C-8710-73CF9C4B9DCC}" srcOrd="0" destOrd="0" presId="urn:microsoft.com/office/officeart/2005/8/layout/lProcess2"/>
    <dgm:cxn modelId="{A89107C3-AF60-4F60-A0A7-A6B9BA42B17A}" type="presParOf" srcId="{1F43FF4B-2EAD-48C8-9309-4949B550568C}" destId="{6AB7D0AC-FA06-41E4-8F43-70BDC837A9BF}" srcOrd="1" destOrd="0" presId="urn:microsoft.com/office/officeart/2005/8/layout/lProcess2"/>
    <dgm:cxn modelId="{3F7677AB-D023-47C7-BCD9-11AB567DD3EA}" type="presParOf" srcId="{1F43FF4B-2EAD-48C8-9309-4949B550568C}" destId="{036A275B-0EFC-46F3-8917-2E5C2B2E07E5}" srcOrd="2" destOrd="0" presId="urn:microsoft.com/office/officeart/2005/8/layout/lProcess2"/>
    <dgm:cxn modelId="{62B6561F-8D04-49C3-8A89-E43456EF8490}" type="presParOf" srcId="{1F43FF4B-2EAD-48C8-9309-4949B550568C}" destId="{0F58B4DA-B50D-4519-B9A6-FE8EB7369D7F}" srcOrd="3" destOrd="0" presId="urn:microsoft.com/office/officeart/2005/8/layout/lProcess2"/>
    <dgm:cxn modelId="{30139D0A-4CAA-4986-880D-48E4202B0A90}" type="presParOf" srcId="{1F43FF4B-2EAD-48C8-9309-4949B550568C}" destId="{01B3A91A-2E0D-44D7-B47B-F4AA9C815644}" srcOrd="4" destOrd="0" presId="urn:microsoft.com/office/officeart/2005/8/layout/lProcess2"/>
    <dgm:cxn modelId="{56E79F7A-E5A7-49ED-8102-98CFA6664187}" type="presParOf" srcId="{1F43FF4B-2EAD-48C8-9309-4949B550568C}" destId="{B104C3C2-C318-484F-B371-4705416A1534}" srcOrd="5" destOrd="0" presId="urn:microsoft.com/office/officeart/2005/8/layout/lProcess2"/>
    <dgm:cxn modelId="{DA82C1B3-9999-41ED-B66E-2953D6678FD4}" type="presParOf" srcId="{1F43FF4B-2EAD-48C8-9309-4949B550568C}" destId="{F99AF67F-BDB9-4492-A3F8-C474FFCF006B}" srcOrd="6" destOrd="0" presId="urn:microsoft.com/office/officeart/2005/8/layout/lProcess2"/>
    <dgm:cxn modelId="{2A7F9C7F-4731-4E90-8574-BCD494B874C6}" type="presParOf" srcId="{1F43FF4B-2EAD-48C8-9309-4949B550568C}" destId="{DA830D78-F600-46E6-B584-5E01BC3F825A}" srcOrd="7" destOrd="0" presId="urn:microsoft.com/office/officeart/2005/8/layout/lProcess2"/>
    <dgm:cxn modelId="{4DF70C68-61DD-452C-8CC6-10B2C00934A0}" type="presParOf" srcId="{1F43FF4B-2EAD-48C8-9309-4949B550568C}" destId="{CB3CB465-0AFC-48EC-ADE7-C5112B67609A}" srcOrd="8" destOrd="0" presId="urn:microsoft.com/office/officeart/2005/8/layout/lProcess2"/>
    <dgm:cxn modelId="{888B3FC5-4DAD-4253-9124-B12C7D85234D}" type="presParOf" srcId="{C723C15D-4BE6-4481-A60B-D8E94C3AA286}" destId="{1C380207-39E0-4B0B-8DFF-B2A3AB1A2135}" srcOrd="1" destOrd="0" presId="urn:microsoft.com/office/officeart/2005/8/layout/lProcess2"/>
    <dgm:cxn modelId="{4AD92A73-CF8A-4AA8-9CE8-50AFBDA8CF6C}" type="presParOf" srcId="{C723C15D-4BE6-4481-A60B-D8E94C3AA286}" destId="{6F468077-AAB6-4FF2-ACC2-AE7E6B3DAC25}" srcOrd="2" destOrd="0" presId="urn:microsoft.com/office/officeart/2005/8/layout/lProcess2"/>
    <dgm:cxn modelId="{FF65F2DD-C0CD-4A20-B7C7-7145E74BBEA2}" type="presParOf" srcId="{6F468077-AAB6-4FF2-ACC2-AE7E6B3DAC25}" destId="{44855581-04F5-4B0D-9136-9B6F0BEB2F80}" srcOrd="0" destOrd="0" presId="urn:microsoft.com/office/officeart/2005/8/layout/lProcess2"/>
    <dgm:cxn modelId="{6DD85432-1CB4-4FF0-9934-8358850EAB3E}" type="presParOf" srcId="{6F468077-AAB6-4FF2-ACC2-AE7E6B3DAC25}" destId="{D9DC79EF-ACC8-4DF3-B177-87A963EF2B33}" srcOrd="1" destOrd="0" presId="urn:microsoft.com/office/officeart/2005/8/layout/lProcess2"/>
    <dgm:cxn modelId="{BA728F03-0071-4FB1-A58C-6A86D56E7521}" type="presParOf" srcId="{6F468077-AAB6-4FF2-ACC2-AE7E6B3DAC25}" destId="{802B486F-6BF5-4F67-9CDF-AA8E11FD5B2B}" srcOrd="2" destOrd="0" presId="urn:microsoft.com/office/officeart/2005/8/layout/lProcess2"/>
    <dgm:cxn modelId="{4BF59F7E-9BA5-4051-B8A0-D128FA362034}" type="presParOf" srcId="{802B486F-6BF5-4F67-9CDF-AA8E11FD5B2B}" destId="{DB87B361-DB95-47FD-BFF7-368DEDC80E7C}" srcOrd="0" destOrd="0" presId="urn:microsoft.com/office/officeart/2005/8/layout/lProcess2"/>
    <dgm:cxn modelId="{C5AD1B76-9689-4A27-8586-9FBAFBC42597}" type="presParOf" srcId="{DB87B361-DB95-47FD-BFF7-368DEDC80E7C}" destId="{23DC75CC-DCB4-4ED1-95F1-62FFD08A0990}" srcOrd="0" destOrd="0" presId="urn:microsoft.com/office/officeart/2005/8/layout/lProcess2"/>
    <dgm:cxn modelId="{7874F019-47A7-4A62-9273-33599F15606D}" type="presParOf" srcId="{DB87B361-DB95-47FD-BFF7-368DEDC80E7C}" destId="{2D6B766B-4EA7-49CE-8653-E107676F4928}" srcOrd="1" destOrd="0" presId="urn:microsoft.com/office/officeart/2005/8/layout/lProcess2"/>
    <dgm:cxn modelId="{17F8D5D0-9381-443F-8F00-BF834A0D449A}" type="presParOf" srcId="{DB87B361-DB95-47FD-BFF7-368DEDC80E7C}" destId="{E1F79506-51DB-410F-90DA-2F1E7C219B11}" srcOrd="2" destOrd="0" presId="urn:microsoft.com/office/officeart/2005/8/layout/lProcess2"/>
    <dgm:cxn modelId="{53067222-B8B7-4233-A386-3B8EA59CBA6E}" type="presParOf" srcId="{DB87B361-DB95-47FD-BFF7-368DEDC80E7C}" destId="{855285C4-9FAC-4DC3-A14F-F0B0E930782D}" srcOrd="3" destOrd="0" presId="urn:microsoft.com/office/officeart/2005/8/layout/lProcess2"/>
    <dgm:cxn modelId="{9B994E2C-517A-4580-A865-8D80AD0B0553}" type="presParOf" srcId="{DB87B361-DB95-47FD-BFF7-368DEDC80E7C}" destId="{B7FCF24D-CF93-4001-AFDA-390C54EF6F9F}" srcOrd="4" destOrd="0" presId="urn:microsoft.com/office/officeart/2005/8/layout/lProcess2"/>
    <dgm:cxn modelId="{0E64587E-BACE-434D-9BAF-C5484D5451B2}" type="presParOf" srcId="{DB87B361-DB95-47FD-BFF7-368DEDC80E7C}" destId="{BDD36D84-9366-4A5C-BC28-C4497F55F018}" srcOrd="5" destOrd="0" presId="urn:microsoft.com/office/officeart/2005/8/layout/lProcess2"/>
    <dgm:cxn modelId="{F72884A4-3D12-4900-8BB6-CC0B542C3CE6}" type="presParOf" srcId="{DB87B361-DB95-47FD-BFF7-368DEDC80E7C}" destId="{CC2FAAB3-1F09-4A09-B8E2-82EE6038B49E}" srcOrd="6" destOrd="0" presId="urn:microsoft.com/office/officeart/2005/8/layout/lProcess2"/>
    <dgm:cxn modelId="{1DD14507-AC58-4833-9B44-41BD2B1373F8}" type="presParOf" srcId="{DB87B361-DB95-47FD-BFF7-368DEDC80E7C}" destId="{C087DA3A-5B33-4233-B59E-40FC110D425C}" srcOrd="7" destOrd="0" presId="urn:microsoft.com/office/officeart/2005/8/layout/lProcess2"/>
    <dgm:cxn modelId="{856F8DCC-208A-4FCB-852E-6FBA987B5946}" type="presParOf" srcId="{DB87B361-DB95-47FD-BFF7-368DEDC80E7C}" destId="{31960F9E-0CEF-4D00-B75B-BF48DDF568FC}" srcOrd="8" destOrd="0" presId="urn:microsoft.com/office/officeart/2005/8/layout/lProcess2"/>
    <dgm:cxn modelId="{2BAD4836-4483-4682-B83E-553DB91D9BE9}" type="presParOf" srcId="{C723C15D-4BE6-4481-A60B-D8E94C3AA286}" destId="{D267ACDF-60F4-469C-8BC0-5DF82D518EB5}" srcOrd="3" destOrd="0" presId="urn:microsoft.com/office/officeart/2005/8/layout/lProcess2"/>
    <dgm:cxn modelId="{D20FCF2A-0821-4468-ADCD-59D5AE29B457}" type="presParOf" srcId="{C723C15D-4BE6-4481-A60B-D8E94C3AA286}" destId="{6BEA8ADB-6403-4D20-93E7-45B5EF49767F}" srcOrd="4" destOrd="0" presId="urn:microsoft.com/office/officeart/2005/8/layout/lProcess2"/>
    <dgm:cxn modelId="{B5E51693-16FD-4185-B7D1-89B3DA6E4362}" type="presParOf" srcId="{6BEA8ADB-6403-4D20-93E7-45B5EF49767F}" destId="{C0ECCEB8-6CEE-47FC-BE39-C3FDF7005297}" srcOrd="0" destOrd="0" presId="urn:microsoft.com/office/officeart/2005/8/layout/lProcess2"/>
    <dgm:cxn modelId="{AE30BDB8-FFBC-4D95-93E8-3B0497C4E149}" type="presParOf" srcId="{6BEA8ADB-6403-4D20-93E7-45B5EF49767F}" destId="{05D985A5-512B-47CD-8C92-BD04B06F0E98}" srcOrd="1" destOrd="0" presId="urn:microsoft.com/office/officeart/2005/8/layout/lProcess2"/>
    <dgm:cxn modelId="{97998364-F6FD-45D2-9B8E-77DDAE18DA01}" type="presParOf" srcId="{6BEA8ADB-6403-4D20-93E7-45B5EF49767F}" destId="{398A89D6-D0DD-47EB-8B28-F7131FEFC64F}" srcOrd="2" destOrd="0" presId="urn:microsoft.com/office/officeart/2005/8/layout/lProcess2"/>
    <dgm:cxn modelId="{4799060C-48FB-4DA4-8412-C09CEF4E1F5D}" type="presParOf" srcId="{398A89D6-D0DD-47EB-8B28-F7131FEFC64F}" destId="{E5299450-9690-4FD3-A785-BE3CE726C06E}" srcOrd="0" destOrd="0" presId="urn:microsoft.com/office/officeart/2005/8/layout/lProcess2"/>
    <dgm:cxn modelId="{89FC3108-CFF8-4A5A-9AA2-0C9CB8823679}" type="presParOf" srcId="{E5299450-9690-4FD3-A785-BE3CE726C06E}" destId="{724B2DD0-DC28-4D2A-B6F7-5F27EF619CDE}" srcOrd="0" destOrd="0" presId="urn:microsoft.com/office/officeart/2005/8/layout/lProcess2"/>
    <dgm:cxn modelId="{21A1EFC8-4521-4BA0-86B9-7FD28AD54ABA}" type="presParOf" srcId="{E5299450-9690-4FD3-A785-BE3CE726C06E}" destId="{3CE17A2D-A5C0-4587-BEDE-5FF968F1A84F}" srcOrd="1" destOrd="0" presId="urn:microsoft.com/office/officeart/2005/8/layout/lProcess2"/>
    <dgm:cxn modelId="{2C16D621-BF3E-4346-82C6-3F362F5B0CA0}" type="presParOf" srcId="{E5299450-9690-4FD3-A785-BE3CE726C06E}" destId="{14F00EEA-1DB4-4BDF-809D-7B61B9675B61}" srcOrd="2" destOrd="0" presId="urn:microsoft.com/office/officeart/2005/8/layout/lProcess2"/>
    <dgm:cxn modelId="{1F1D2D7E-55A5-481E-BC31-6E0BC2409EBE}" type="presParOf" srcId="{E5299450-9690-4FD3-A785-BE3CE726C06E}" destId="{2BBCCCEF-7AA4-4347-A86D-0296AD49DC6B}" srcOrd="3" destOrd="0" presId="urn:microsoft.com/office/officeart/2005/8/layout/lProcess2"/>
    <dgm:cxn modelId="{B93DA007-E2D3-4C5A-BEBE-1ED96859B581}" type="presParOf" srcId="{E5299450-9690-4FD3-A785-BE3CE726C06E}" destId="{69607D67-6FDD-4AA8-B4BD-A6D4BA3C66BA}" srcOrd="4" destOrd="0" presId="urn:microsoft.com/office/officeart/2005/8/layout/lProcess2"/>
    <dgm:cxn modelId="{8C718581-7C18-4C19-9EFB-1B694132617A}" type="presParOf" srcId="{E5299450-9690-4FD3-A785-BE3CE726C06E}" destId="{082F7F07-09F4-4394-806A-1A17BAB26BAA}" srcOrd="5" destOrd="0" presId="urn:microsoft.com/office/officeart/2005/8/layout/lProcess2"/>
    <dgm:cxn modelId="{0B2D53AB-1A40-4EAA-BB8C-D60B6BE2864E}" type="presParOf" srcId="{E5299450-9690-4FD3-A785-BE3CE726C06E}" destId="{EC26391F-E641-4690-8A2A-D3FBA8E52F76}" srcOrd="6" destOrd="0" presId="urn:microsoft.com/office/officeart/2005/8/layout/lProcess2"/>
    <dgm:cxn modelId="{8BB4D218-936E-4D4C-A368-4891047DE2CD}" type="presParOf" srcId="{E5299450-9690-4FD3-A785-BE3CE726C06E}" destId="{3CC0E6EC-2BBD-41CE-9A0F-7D13E6D86152}" srcOrd="7" destOrd="0" presId="urn:microsoft.com/office/officeart/2005/8/layout/lProcess2"/>
    <dgm:cxn modelId="{B51BE7CB-0AFF-4AFB-84EB-F5098E3D4982}" type="presParOf" srcId="{E5299450-9690-4FD3-A785-BE3CE726C06E}" destId="{FD3BDC42-98AD-4E82-BDDC-34EF9816AA83}" srcOrd="8" destOrd="0" presId="urn:microsoft.com/office/officeart/2005/8/layout/lProcess2"/>
    <dgm:cxn modelId="{A8EBE483-3CEE-4F37-BC5E-D9B9F29733A2}" type="presParOf" srcId="{E5299450-9690-4FD3-A785-BE3CE726C06E}" destId="{219D50E0-27C7-4E2E-8B30-C9757668E82B}" srcOrd="9" destOrd="0" presId="urn:microsoft.com/office/officeart/2005/8/layout/lProcess2"/>
    <dgm:cxn modelId="{31D1E45B-D99B-45FD-BDE2-AA2CE3CDEC34}" type="presParOf" srcId="{E5299450-9690-4FD3-A785-BE3CE726C06E}" destId="{B3F4FB75-CC1E-4258-B9B1-98D94A38843F}" srcOrd="10" destOrd="0" presId="urn:microsoft.com/office/officeart/2005/8/layout/lProcess2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DD56EBE-1190-4E33-81BD-DB0B5A91C1BC}" type="doc">
      <dgm:prSet loTypeId="urn:microsoft.com/office/officeart/2005/8/layout/arrow3" loCatId="relationship" qsTypeId="urn:microsoft.com/office/officeart/2005/8/quickstyle/3d5" qsCatId="3D" csTypeId="urn:microsoft.com/office/officeart/2005/8/colors/colorful4" csCatId="colorful"/>
      <dgm:spPr/>
      <dgm:t>
        <a:bodyPr/>
        <a:lstStyle/>
        <a:p>
          <a:endParaRPr lang="es-PE"/>
        </a:p>
      </dgm:t>
    </dgm:pt>
    <dgm:pt modelId="{B819CD79-BE52-4BA0-B1BA-B6F25ED021A4}">
      <dgm:prSet/>
      <dgm:spPr/>
      <dgm:t>
        <a:bodyPr/>
        <a:lstStyle/>
        <a:p>
          <a:pPr rtl="0"/>
          <a:r>
            <a:rPr lang="es-PE" dirty="0">
              <a:solidFill>
                <a:schemeClr val="bg1"/>
              </a:solidFill>
            </a:rPr>
            <a:t>Web 2.0 (1998) </a:t>
          </a:r>
        </a:p>
      </dgm:t>
    </dgm:pt>
    <dgm:pt modelId="{687F1757-B41A-468B-A95E-05E7E00ACAD3}" type="parTrans" cxnId="{0407DC48-6478-4659-8AD2-663EA56DBCB8}">
      <dgm:prSet/>
      <dgm:spPr/>
      <dgm:t>
        <a:bodyPr/>
        <a:lstStyle/>
        <a:p>
          <a:endParaRPr lang="es-PE"/>
        </a:p>
      </dgm:t>
    </dgm:pt>
    <dgm:pt modelId="{A393F6BF-8399-45F4-95A6-10A858C601D7}" type="sibTrans" cxnId="{0407DC48-6478-4659-8AD2-663EA56DBCB8}">
      <dgm:prSet/>
      <dgm:spPr/>
      <dgm:t>
        <a:bodyPr/>
        <a:lstStyle/>
        <a:p>
          <a:endParaRPr lang="es-PE"/>
        </a:p>
      </dgm:t>
    </dgm:pt>
    <dgm:pt modelId="{7201358D-EA15-46D5-B432-3DA5B782E24C}">
      <dgm:prSet/>
      <dgm:spPr/>
      <dgm:t>
        <a:bodyPr/>
        <a:lstStyle/>
        <a:p>
          <a:pPr rtl="0"/>
          <a:r>
            <a:rPr lang="es-PE" dirty="0">
              <a:solidFill>
                <a:schemeClr val="bg1"/>
              </a:solidFill>
            </a:rPr>
            <a:t>Web 1.0 (1996)</a:t>
          </a:r>
        </a:p>
      </dgm:t>
    </dgm:pt>
    <dgm:pt modelId="{D47A70E1-7F41-4FBE-9D25-2DCB75684AC0}" type="parTrans" cxnId="{8D6E2230-EF37-4F87-8ABA-18E8F7FEB925}">
      <dgm:prSet/>
      <dgm:spPr/>
      <dgm:t>
        <a:bodyPr/>
        <a:lstStyle/>
        <a:p>
          <a:endParaRPr lang="es-PE"/>
        </a:p>
      </dgm:t>
    </dgm:pt>
    <dgm:pt modelId="{DEF56362-B958-4584-94A4-DBFD48E6D62A}" type="sibTrans" cxnId="{8D6E2230-EF37-4F87-8ABA-18E8F7FEB925}">
      <dgm:prSet/>
      <dgm:spPr/>
      <dgm:t>
        <a:bodyPr/>
        <a:lstStyle/>
        <a:p>
          <a:endParaRPr lang="es-PE"/>
        </a:p>
      </dgm:t>
    </dgm:pt>
    <dgm:pt modelId="{E512C671-E7E9-44B3-BCA2-F4EBF47429FD}" type="pres">
      <dgm:prSet presAssocID="{3DD56EBE-1190-4E33-81BD-DB0B5A91C1BC}" presName="compositeShape" presStyleCnt="0">
        <dgm:presLayoutVars>
          <dgm:chMax val="2"/>
          <dgm:dir/>
          <dgm:resizeHandles val="exact"/>
        </dgm:presLayoutVars>
      </dgm:prSet>
      <dgm:spPr/>
    </dgm:pt>
    <dgm:pt modelId="{82DEF261-EA8E-4176-8A1B-0976BEC91FF5}" type="pres">
      <dgm:prSet presAssocID="{3DD56EBE-1190-4E33-81BD-DB0B5A91C1BC}" presName="divider" presStyleLbl="fgShp" presStyleIdx="0" presStyleCnt="1"/>
      <dgm:spPr/>
    </dgm:pt>
    <dgm:pt modelId="{C0C06BA9-E4BD-474E-80A7-1E1E5A2D0156}" type="pres">
      <dgm:prSet presAssocID="{B819CD79-BE52-4BA0-B1BA-B6F25ED021A4}" presName="downArrow" presStyleLbl="node1" presStyleIdx="0" presStyleCnt="2"/>
      <dgm:spPr/>
    </dgm:pt>
    <dgm:pt modelId="{676166A7-11B5-4BB7-B3C9-22B229E04A47}" type="pres">
      <dgm:prSet presAssocID="{B819CD79-BE52-4BA0-B1BA-B6F25ED021A4}" presName="downArrowText" presStyleLbl="revTx" presStyleIdx="0" presStyleCnt="2">
        <dgm:presLayoutVars>
          <dgm:bulletEnabled val="1"/>
        </dgm:presLayoutVars>
      </dgm:prSet>
      <dgm:spPr/>
    </dgm:pt>
    <dgm:pt modelId="{3EB369B6-D014-4685-AEBC-BE21BFC2063E}" type="pres">
      <dgm:prSet presAssocID="{7201358D-EA15-46D5-B432-3DA5B782E24C}" presName="upArrow" presStyleLbl="node1" presStyleIdx="1" presStyleCnt="2"/>
      <dgm:spPr/>
    </dgm:pt>
    <dgm:pt modelId="{E4D783E8-0F1F-4ABB-9044-E4806061BD7F}" type="pres">
      <dgm:prSet presAssocID="{7201358D-EA15-46D5-B432-3DA5B782E24C}" presName="upArrowText" presStyleLbl="revTx" presStyleIdx="1" presStyleCnt="2">
        <dgm:presLayoutVars>
          <dgm:bulletEnabled val="1"/>
        </dgm:presLayoutVars>
      </dgm:prSet>
      <dgm:spPr/>
    </dgm:pt>
  </dgm:ptLst>
  <dgm:cxnLst>
    <dgm:cxn modelId="{E1517D60-DE8E-4FCA-BAFB-96BFBECB35D2}" type="presOf" srcId="{3DD56EBE-1190-4E33-81BD-DB0B5A91C1BC}" destId="{E512C671-E7E9-44B3-BCA2-F4EBF47429FD}" srcOrd="0" destOrd="0" presId="urn:microsoft.com/office/officeart/2005/8/layout/arrow3"/>
    <dgm:cxn modelId="{0407DC48-6478-4659-8AD2-663EA56DBCB8}" srcId="{3DD56EBE-1190-4E33-81BD-DB0B5A91C1BC}" destId="{B819CD79-BE52-4BA0-B1BA-B6F25ED021A4}" srcOrd="0" destOrd="0" parTransId="{687F1757-B41A-468B-A95E-05E7E00ACAD3}" sibTransId="{A393F6BF-8399-45F4-95A6-10A858C601D7}"/>
    <dgm:cxn modelId="{8F46B0C8-2E75-43A7-A6DC-705A1104E00E}" type="presOf" srcId="{7201358D-EA15-46D5-B432-3DA5B782E24C}" destId="{E4D783E8-0F1F-4ABB-9044-E4806061BD7F}" srcOrd="0" destOrd="0" presId="urn:microsoft.com/office/officeart/2005/8/layout/arrow3"/>
    <dgm:cxn modelId="{3807F9D5-B40A-411E-A594-F0C6BA1CD1FF}" type="presOf" srcId="{B819CD79-BE52-4BA0-B1BA-B6F25ED021A4}" destId="{676166A7-11B5-4BB7-B3C9-22B229E04A47}" srcOrd="0" destOrd="0" presId="urn:microsoft.com/office/officeart/2005/8/layout/arrow3"/>
    <dgm:cxn modelId="{8D6E2230-EF37-4F87-8ABA-18E8F7FEB925}" srcId="{3DD56EBE-1190-4E33-81BD-DB0B5A91C1BC}" destId="{7201358D-EA15-46D5-B432-3DA5B782E24C}" srcOrd="1" destOrd="0" parTransId="{D47A70E1-7F41-4FBE-9D25-2DCB75684AC0}" sibTransId="{DEF56362-B958-4584-94A4-DBFD48E6D62A}"/>
    <dgm:cxn modelId="{7056EAA1-2564-4484-91CF-815C8D371D57}" type="presParOf" srcId="{E512C671-E7E9-44B3-BCA2-F4EBF47429FD}" destId="{82DEF261-EA8E-4176-8A1B-0976BEC91FF5}" srcOrd="0" destOrd="0" presId="urn:microsoft.com/office/officeart/2005/8/layout/arrow3"/>
    <dgm:cxn modelId="{199E132A-5FAD-4905-AB4B-B610AC2C265F}" type="presParOf" srcId="{E512C671-E7E9-44B3-BCA2-F4EBF47429FD}" destId="{C0C06BA9-E4BD-474E-80A7-1E1E5A2D0156}" srcOrd="1" destOrd="0" presId="urn:microsoft.com/office/officeart/2005/8/layout/arrow3"/>
    <dgm:cxn modelId="{1B29EC06-F73F-4385-A009-C4DFDAD08E8F}" type="presParOf" srcId="{E512C671-E7E9-44B3-BCA2-F4EBF47429FD}" destId="{676166A7-11B5-4BB7-B3C9-22B229E04A47}" srcOrd="2" destOrd="0" presId="urn:microsoft.com/office/officeart/2005/8/layout/arrow3"/>
    <dgm:cxn modelId="{DFEEE2C6-AC3E-4313-BD0C-8F38731940C5}" type="presParOf" srcId="{E512C671-E7E9-44B3-BCA2-F4EBF47429FD}" destId="{3EB369B6-D014-4685-AEBC-BE21BFC2063E}" srcOrd="3" destOrd="0" presId="urn:microsoft.com/office/officeart/2005/8/layout/arrow3"/>
    <dgm:cxn modelId="{240205B1-DB23-4DE8-9940-04916D6C70BA}" type="presParOf" srcId="{E512C671-E7E9-44B3-BCA2-F4EBF47429FD}" destId="{E4D783E8-0F1F-4ABB-9044-E4806061BD7F}" srcOrd="4" destOrd="0" presId="urn:microsoft.com/office/officeart/2005/8/layout/arrow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C5C8FA-966F-4803-8CD4-25100C166460}">
      <dsp:nvSpPr>
        <dsp:cNvPr id="0" name=""/>
        <dsp:cNvSpPr/>
      </dsp:nvSpPr>
      <dsp:spPr>
        <a:xfrm>
          <a:off x="992" y="0"/>
          <a:ext cx="2579687" cy="5418667"/>
        </a:xfrm>
        <a:prstGeom prst="roundRect">
          <a:avLst>
            <a:gd name="adj" fmla="val 10000"/>
          </a:avLst>
        </a:prstGeom>
        <a:noFill/>
        <a:ln w="28575">
          <a:solidFill>
            <a:schemeClr val="bg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4200" b="1" kern="1200" dirty="0">
              <a:solidFill>
                <a:schemeClr val="accent2">
                  <a:lumMod val="75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rPr>
            <a:t>Los que pagan</a:t>
          </a:r>
        </a:p>
      </dsp:txBody>
      <dsp:txXfrm>
        <a:off x="992" y="0"/>
        <a:ext cx="2579687" cy="1625600"/>
      </dsp:txXfrm>
    </dsp:sp>
    <dsp:sp modelId="{BE620F53-7AEE-413C-8710-73CF9C4B9DCC}">
      <dsp:nvSpPr>
        <dsp:cNvPr id="0" name=""/>
        <dsp:cNvSpPr/>
      </dsp:nvSpPr>
      <dsp:spPr>
        <a:xfrm>
          <a:off x="258960" y="1626625"/>
          <a:ext cx="2063749" cy="62686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lumMod val="110000"/>
                <a:satMod val="105000"/>
                <a:tint val="67000"/>
              </a:schemeClr>
            </a:gs>
            <a:gs pos="50000">
              <a:schemeClr val="accent6">
                <a:lumMod val="105000"/>
                <a:satMod val="103000"/>
                <a:tint val="73000"/>
              </a:schemeClr>
            </a:gs>
            <a:gs pos="100000">
              <a:schemeClr val="accent6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500" kern="1200" dirty="0"/>
            <a:t>Publicidad en Internet</a:t>
          </a:r>
        </a:p>
      </dsp:txBody>
      <dsp:txXfrm>
        <a:off x="277320" y="1644985"/>
        <a:ext cx="2027029" cy="590144"/>
      </dsp:txXfrm>
    </dsp:sp>
    <dsp:sp modelId="{036A275B-0EFC-46F3-8917-2E5C2B2E07E5}">
      <dsp:nvSpPr>
        <dsp:cNvPr id="0" name=""/>
        <dsp:cNvSpPr/>
      </dsp:nvSpPr>
      <dsp:spPr>
        <a:xfrm>
          <a:off x="258960" y="2349930"/>
          <a:ext cx="2063749" cy="62686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lumMod val="110000"/>
                <a:satMod val="105000"/>
                <a:tint val="67000"/>
              </a:schemeClr>
            </a:gs>
            <a:gs pos="50000">
              <a:schemeClr val="accent6">
                <a:lumMod val="105000"/>
                <a:satMod val="103000"/>
                <a:tint val="73000"/>
              </a:schemeClr>
            </a:gs>
            <a:gs pos="100000">
              <a:schemeClr val="accent6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500" kern="1200" dirty="0"/>
            <a:t>Pago por Clic</a:t>
          </a:r>
        </a:p>
      </dsp:txBody>
      <dsp:txXfrm>
        <a:off x="277320" y="2368290"/>
        <a:ext cx="2027029" cy="590144"/>
      </dsp:txXfrm>
    </dsp:sp>
    <dsp:sp modelId="{01B3A91A-2E0D-44D7-B47B-F4AA9C815644}">
      <dsp:nvSpPr>
        <dsp:cNvPr id="0" name=""/>
        <dsp:cNvSpPr/>
      </dsp:nvSpPr>
      <dsp:spPr>
        <a:xfrm>
          <a:off x="258960" y="3073234"/>
          <a:ext cx="2063749" cy="62686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lumMod val="110000"/>
                <a:satMod val="105000"/>
                <a:tint val="67000"/>
              </a:schemeClr>
            </a:gs>
            <a:gs pos="50000">
              <a:schemeClr val="accent6">
                <a:lumMod val="105000"/>
                <a:satMod val="103000"/>
                <a:tint val="73000"/>
              </a:schemeClr>
            </a:gs>
            <a:gs pos="100000">
              <a:schemeClr val="accent6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500" kern="1200" dirty="0"/>
            <a:t>Publicidad móvil</a:t>
          </a:r>
        </a:p>
      </dsp:txBody>
      <dsp:txXfrm>
        <a:off x="277320" y="3091594"/>
        <a:ext cx="2027029" cy="590144"/>
      </dsp:txXfrm>
    </dsp:sp>
    <dsp:sp modelId="{F99AF67F-BDB9-4492-A3F8-C474FFCF006B}">
      <dsp:nvSpPr>
        <dsp:cNvPr id="0" name=""/>
        <dsp:cNvSpPr/>
      </dsp:nvSpPr>
      <dsp:spPr>
        <a:xfrm>
          <a:off x="258960" y="3796539"/>
          <a:ext cx="2063749" cy="62686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lumMod val="110000"/>
                <a:satMod val="105000"/>
                <a:tint val="67000"/>
              </a:schemeClr>
            </a:gs>
            <a:gs pos="50000">
              <a:schemeClr val="accent6">
                <a:lumMod val="105000"/>
                <a:satMod val="103000"/>
                <a:tint val="73000"/>
              </a:schemeClr>
            </a:gs>
            <a:gs pos="100000">
              <a:schemeClr val="accent6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500" kern="1200" dirty="0"/>
            <a:t>Anunciantes</a:t>
          </a:r>
        </a:p>
      </dsp:txBody>
      <dsp:txXfrm>
        <a:off x="277320" y="3814899"/>
        <a:ext cx="2027029" cy="590144"/>
      </dsp:txXfrm>
    </dsp:sp>
    <dsp:sp modelId="{CB3CB465-0AFC-48EC-ADE7-C5112B67609A}">
      <dsp:nvSpPr>
        <dsp:cNvPr id="0" name=""/>
        <dsp:cNvSpPr/>
      </dsp:nvSpPr>
      <dsp:spPr>
        <a:xfrm>
          <a:off x="258960" y="4519844"/>
          <a:ext cx="2063749" cy="62686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lumMod val="110000"/>
                <a:satMod val="105000"/>
                <a:tint val="67000"/>
              </a:schemeClr>
            </a:gs>
            <a:gs pos="50000">
              <a:schemeClr val="accent6">
                <a:lumMod val="105000"/>
                <a:satMod val="103000"/>
                <a:tint val="73000"/>
              </a:schemeClr>
            </a:gs>
            <a:gs pos="100000">
              <a:schemeClr val="accent6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500" kern="1200" dirty="0"/>
            <a:t>Aplicaciones de pago</a:t>
          </a:r>
        </a:p>
      </dsp:txBody>
      <dsp:txXfrm>
        <a:off x="277320" y="4538204"/>
        <a:ext cx="2027029" cy="590144"/>
      </dsp:txXfrm>
    </dsp:sp>
    <dsp:sp modelId="{44855581-04F5-4B0D-9136-9B6F0BEB2F80}">
      <dsp:nvSpPr>
        <dsp:cNvPr id="0" name=""/>
        <dsp:cNvSpPr/>
      </dsp:nvSpPr>
      <dsp:spPr>
        <a:xfrm>
          <a:off x="2774156" y="0"/>
          <a:ext cx="2579687" cy="5418667"/>
        </a:xfrm>
        <a:prstGeom prst="roundRect">
          <a:avLst>
            <a:gd name="adj" fmla="val 10000"/>
          </a:avLst>
        </a:prstGeom>
        <a:noFill/>
        <a:ln w="19050">
          <a:solidFill>
            <a:schemeClr val="bg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4200" b="1" kern="1200" dirty="0">
              <a:solidFill>
                <a:schemeClr val="accent2">
                  <a:lumMod val="75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rPr>
            <a:t>Los que ganan</a:t>
          </a:r>
        </a:p>
      </dsp:txBody>
      <dsp:txXfrm>
        <a:off x="2774156" y="0"/>
        <a:ext cx="2579687" cy="1625600"/>
      </dsp:txXfrm>
    </dsp:sp>
    <dsp:sp modelId="{23DC75CC-DCB4-4ED1-95F1-62FFD08A0990}">
      <dsp:nvSpPr>
        <dsp:cNvPr id="0" name=""/>
        <dsp:cNvSpPr/>
      </dsp:nvSpPr>
      <dsp:spPr>
        <a:xfrm>
          <a:off x="3032125" y="1626625"/>
          <a:ext cx="2063749" cy="62686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lumMod val="110000"/>
                <a:satMod val="105000"/>
                <a:tint val="67000"/>
              </a:schemeClr>
            </a:gs>
            <a:gs pos="50000">
              <a:schemeClr val="accent6">
                <a:lumMod val="105000"/>
                <a:satMod val="103000"/>
                <a:tint val="73000"/>
              </a:schemeClr>
            </a:gs>
            <a:gs pos="100000">
              <a:schemeClr val="accent6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500" kern="1200" dirty="0"/>
            <a:t>Redes sociales</a:t>
          </a:r>
        </a:p>
      </dsp:txBody>
      <dsp:txXfrm>
        <a:off x="3050485" y="1644985"/>
        <a:ext cx="2027029" cy="590144"/>
      </dsp:txXfrm>
    </dsp:sp>
    <dsp:sp modelId="{E1F79506-51DB-410F-90DA-2F1E7C219B11}">
      <dsp:nvSpPr>
        <dsp:cNvPr id="0" name=""/>
        <dsp:cNvSpPr/>
      </dsp:nvSpPr>
      <dsp:spPr>
        <a:xfrm>
          <a:off x="3032125" y="2349930"/>
          <a:ext cx="2063749" cy="62686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lumMod val="110000"/>
                <a:satMod val="105000"/>
                <a:tint val="67000"/>
              </a:schemeClr>
            </a:gs>
            <a:gs pos="50000">
              <a:schemeClr val="accent6">
                <a:lumMod val="105000"/>
                <a:satMod val="103000"/>
                <a:tint val="73000"/>
              </a:schemeClr>
            </a:gs>
            <a:gs pos="100000">
              <a:schemeClr val="accent6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500" kern="1200" dirty="0"/>
            <a:t>Boca a boca</a:t>
          </a:r>
        </a:p>
      </dsp:txBody>
      <dsp:txXfrm>
        <a:off x="3050485" y="2368290"/>
        <a:ext cx="2027029" cy="590144"/>
      </dsp:txXfrm>
    </dsp:sp>
    <dsp:sp modelId="{B7FCF24D-CF93-4001-AFDA-390C54EF6F9F}">
      <dsp:nvSpPr>
        <dsp:cNvPr id="0" name=""/>
        <dsp:cNvSpPr/>
      </dsp:nvSpPr>
      <dsp:spPr>
        <a:xfrm>
          <a:off x="3032125" y="3073234"/>
          <a:ext cx="2063749" cy="62686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lumMod val="110000"/>
                <a:satMod val="105000"/>
                <a:tint val="67000"/>
              </a:schemeClr>
            </a:gs>
            <a:gs pos="50000">
              <a:schemeClr val="accent6">
                <a:lumMod val="105000"/>
                <a:satMod val="103000"/>
                <a:tint val="73000"/>
              </a:schemeClr>
            </a:gs>
            <a:gs pos="100000">
              <a:schemeClr val="accent6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500" kern="1200" dirty="0"/>
            <a:t>Foros de usuarios</a:t>
          </a:r>
        </a:p>
      </dsp:txBody>
      <dsp:txXfrm>
        <a:off x="3050485" y="3091594"/>
        <a:ext cx="2027029" cy="590144"/>
      </dsp:txXfrm>
    </dsp:sp>
    <dsp:sp modelId="{CC2FAAB3-1F09-4A09-B8E2-82EE6038B49E}">
      <dsp:nvSpPr>
        <dsp:cNvPr id="0" name=""/>
        <dsp:cNvSpPr/>
      </dsp:nvSpPr>
      <dsp:spPr>
        <a:xfrm>
          <a:off x="3032125" y="3796539"/>
          <a:ext cx="2063749" cy="62686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lumMod val="110000"/>
                <a:satMod val="105000"/>
                <a:tint val="67000"/>
              </a:schemeClr>
            </a:gs>
            <a:gs pos="50000">
              <a:schemeClr val="accent6">
                <a:lumMod val="105000"/>
                <a:satMod val="103000"/>
                <a:tint val="73000"/>
              </a:schemeClr>
            </a:gs>
            <a:gs pos="100000">
              <a:schemeClr val="accent6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500" kern="1200" dirty="0"/>
            <a:t>Noticias</a:t>
          </a:r>
        </a:p>
      </dsp:txBody>
      <dsp:txXfrm>
        <a:off x="3050485" y="3814899"/>
        <a:ext cx="2027029" cy="590144"/>
      </dsp:txXfrm>
    </dsp:sp>
    <dsp:sp modelId="{31960F9E-0CEF-4D00-B75B-BF48DDF568FC}">
      <dsp:nvSpPr>
        <dsp:cNvPr id="0" name=""/>
        <dsp:cNvSpPr/>
      </dsp:nvSpPr>
      <dsp:spPr>
        <a:xfrm>
          <a:off x="3032125" y="4519844"/>
          <a:ext cx="2063749" cy="62686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lumMod val="110000"/>
                <a:satMod val="105000"/>
                <a:tint val="67000"/>
              </a:schemeClr>
            </a:gs>
            <a:gs pos="50000">
              <a:schemeClr val="accent6">
                <a:lumMod val="105000"/>
                <a:satMod val="103000"/>
                <a:tint val="73000"/>
              </a:schemeClr>
            </a:gs>
            <a:gs pos="100000">
              <a:schemeClr val="accent6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500" kern="1200" dirty="0"/>
            <a:t>Relaciones entre usuarios</a:t>
          </a:r>
        </a:p>
      </dsp:txBody>
      <dsp:txXfrm>
        <a:off x="3050485" y="4538204"/>
        <a:ext cx="2027029" cy="590144"/>
      </dsp:txXfrm>
    </dsp:sp>
    <dsp:sp modelId="{C0ECCEB8-6CEE-47FC-BE39-C3FDF7005297}">
      <dsp:nvSpPr>
        <dsp:cNvPr id="0" name=""/>
        <dsp:cNvSpPr/>
      </dsp:nvSpPr>
      <dsp:spPr>
        <a:xfrm>
          <a:off x="5547320" y="0"/>
          <a:ext cx="2579687" cy="5418667"/>
        </a:xfrm>
        <a:prstGeom prst="roundRect">
          <a:avLst>
            <a:gd name="adj" fmla="val 10000"/>
          </a:avLst>
        </a:prstGeom>
        <a:noFill/>
        <a:ln w="19050">
          <a:solidFill>
            <a:schemeClr val="bg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4200" b="1" kern="1200" dirty="0">
              <a:solidFill>
                <a:schemeClr val="accent2">
                  <a:lumMod val="75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rPr>
            <a:t>Los que tienen</a:t>
          </a:r>
        </a:p>
      </dsp:txBody>
      <dsp:txXfrm>
        <a:off x="5547320" y="0"/>
        <a:ext cx="2579687" cy="1625600"/>
      </dsp:txXfrm>
    </dsp:sp>
    <dsp:sp modelId="{724B2DD0-DC28-4D2A-B6F7-5F27EF619CDE}">
      <dsp:nvSpPr>
        <dsp:cNvPr id="0" name=""/>
        <dsp:cNvSpPr/>
      </dsp:nvSpPr>
      <dsp:spPr>
        <a:xfrm>
          <a:off x="5805289" y="1625864"/>
          <a:ext cx="2063749" cy="52023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lumMod val="110000"/>
                <a:satMod val="105000"/>
                <a:tint val="67000"/>
              </a:schemeClr>
            </a:gs>
            <a:gs pos="50000">
              <a:schemeClr val="accent6">
                <a:lumMod val="105000"/>
                <a:satMod val="103000"/>
                <a:tint val="73000"/>
              </a:schemeClr>
            </a:gs>
            <a:gs pos="100000">
              <a:schemeClr val="accent6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500" kern="1200" dirty="0"/>
            <a:t>Sitios Web de marcas y productos</a:t>
          </a:r>
        </a:p>
      </dsp:txBody>
      <dsp:txXfrm>
        <a:off x="5820526" y="1641101"/>
        <a:ext cx="2033275" cy="489763"/>
      </dsp:txXfrm>
    </dsp:sp>
    <dsp:sp modelId="{14F00EEA-1DB4-4BDF-809D-7B61B9675B61}">
      <dsp:nvSpPr>
        <dsp:cNvPr id="0" name=""/>
        <dsp:cNvSpPr/>
      </dsp:nvSpPr>
      <dsp:spPr>
        <a:xfrm>
          <a:off x="5805289" y="2226138"/>
          <a:ext cx="2063749" cy="52023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lumMod val="110000"/>
                <a:satMod val="105000"/>
                <a:tint val="67000"/>
              </a:schemeClr>
            </a:gs>
            <a:gs pos="50000">
              <a:schemeClr val="accent6">
                <a:lumMod val="105000"/>
                <a:satMod val="103000"/>
                <a:tint val="73000"/>
              </a:schemeClr>
            </a:gs>
            <a:gs pos="100000">
              <a:schemeClr val="accent6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500" kern="1200" dirty="0"/>
            <a:t>Marcas móviles y Productos en Sitios Web</a:t>
          </a:r>
        </a:p>
      </dsp:txBody>
      <dsp:txXfrm>
        <a:off x="5820526" y="2241375"/>
        <a:ext cx="2033275" cy="489763"/>
      </dsp:txXfrm>
    </dsp:sp>
    <dsp:sp modelId="{69607D67-6FDD-4AA8-B4BD-A6D4BA3C66BA}">
      <dsp:nvSpPr>
        <dsp:cNvPr id="0" name=""/>
        <dsp:cNvSpPr/>
      </dsp:nvSpPr>
      <dsp:spPr>
        <a:xfrm>
          <a:off x="5805289" y="2826411"/>
          <a:ext cx="2063749" cy="52023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lumMod val="110000"/>
                <a:satMod val="105000"/>
                <a:tint val="67000"/>
              </a:schemeClr>
            </a:gs>
            <a:gs pos="50000">
              <a:schemeClr val="accent6">
                <a:lumMod val="105000"/>
                <a:satMod val="103000"/>
                <a:tint val="73000"/>
              </a:schemeClr>
            </a:gs>
            <a:gs pos="100000">
              <a:schemeClr val="accent6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500" kern="1200" dirty="0"/>
            <a:t>Aplicaciones Móviles de terceros</a:t>
          </a:r>
        </a:p>
      </dsp:txBody>
      <dsp:txXfrm>
        <a:off x="5820526" y="2841648"/>
        <a:ext cx="2033275" cy="489763"/>
      </dsp:txXfrm>
    </dsp:sp>
    <dsp:sp modelId="{EC26391F-E641-4690-8A2A-D3FBA8E52F76}">
      <dsp:nvSpPr>
        <dsp:cNvPr id="0" name=""/>
        <dsp:cNvSpPr/>
      </dsp:nvSpPr>
      <dsp:spPr>
        <a:xfrm>
          <a:off x="5805289" y="3426685"/>
          <a:ext cx="2063749" cy="52023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lumMod val="110000"/>
                <a:satMod val="105000"/>
                <a:tint val="67000"/>
              </a:schemeClr>
            </a:gs>
            <a:gs pos="50000">
              <a:schemeClr val="accent6">
                <a:lumMod val="105000"/>
                <a:satMod val="103000"/>
                <a:tint val="73000"/>
              </a:schemeClr>
            </a:gs>
            <a:gs pos="100000">
              <a:schemeClr val="accent6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500" kern="1200" dirty="0"/>
            <a:t>Servicio al cliente</a:t>
          </a:r>
        </a:p>
      </dsp:txBody>
      <dsp:txXfrm>
        <a:off x="5820526" y="3441922"/>
        <a:ext cx="2033275" cy="489763"/>
      </dsp:txXfrm>
    </dsp:sp>
    <dsp:sp modelId="{FD3BDC42-98AD-4E82-BDDC-34EF9816AA83}">
      <dsp:nvSpPr>
        <dsp:cNvPr id="0" name=""/>
        <dsp:cNvSpPr/>
      </dsp:nvSpPr>
      <dsp:spPr>
        <a:xfrm>
          <a:off x="5805289" y="4026958"/>
          <a:ext cx="2063749" cy="52023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lumMod val="110000"/>
                <a:satMod val="105000"/>
                <a:tint val="67000"/>
              </a:schemeClr>
            </a:gs>
            <a:gs pos="50000">
              <a:schemeClr val="accent6">
                <a:lumMod val="105000"/>
                <a:satMod val="103000"/>
                <a:tint val="73000"/>
              </a:schemeClr>
            </a:gs>
            <a:gs pos="100000">
              <a:schemeClr val="accent6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500" kern="1200" dirty="0"/>
            <a:t>Propiedad de Contenido digital</a:t>
          </a:r>
        </a:p>
      </dsp:txBody>
      <dsp:txXfrm>
        <a:off x="5820526" y="4042195"/>
        <a:ext cx="2033275" cy="489763"/>
      </dsp:txXfrm>
    </dsp:sp>
    <dsp:sp modelId="{B3F4FB75-CC1E-4258-B9B1-98D94A38843F}">
      <dsp:nvSpPr>
        <dsp:cNvPr id="0" name=""/>
        <dsp:cNvSpPr/>
      </dsp:nvSpPr>
      <dsp:spPr>
        <a:xfrm>
          <a:off x="5805289" y="4627232"/>
          <a:ext cx="2063749" cy="52023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lumMod val="110000"/>
                <a:satMod val="105000"/>
                <a:tint val="67000"/>
              </a:schemeClr>
            </a:gs>
            <a:gs pos="50000">
              <a:schemeClr val="accent6">
                <a:lumMod val="105000"/>
                <a:satMod val="103000"/>
                <a:tint val="73000"/>
              </a:schemeClr>
            </a:gs>
            <a:gs pos="100000">
              <a:schemeClr val="accent6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500" kern="1200" dirty="0"/>
            <a:t>Administradores de blog</a:t>
          </a:r>
        </a:p>
      </dsp:txBody>
      <dsp:txXfrm>
        <a:off x="5820526" y="4642469"/>
        <a:ext cx="2033275" cy="48976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DEF261-EA8E-4176-8A1B-0976BEC91FF5}">
      <dsp:nvSpPr>
        <dsp:cNvPr id="0" name=""/>
        <dsp:cNvSpPr/>
      </dsp:nvSpPr>
      <dsp:spPr>
        <a:xfrm rot="21300000">
          <a:off x="265199" y="1738873"/>
          <a:ext cx="9985200" cy="873591"/>
        </a:xfrm>
        <a:prstGeom prst="mathMinus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57150" extrusionH="63500" contourW="12700" prstMaterial="matte">
          <a:contourClr>
            <a:schemeClr val="lt1">
              <a:tint val="5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C06BA9-E4BD-474E-80A7-1E1E5A2D0156}">
      <dsp:nvSpPr>
        <dsp:cNvPr id="0" name=""/>
        <dsp:cNvSpPr/>
      </dsp:nvSpPr>
      <dsp:spPr>
        <a:xfrm>
          <a:off x="1261872" y="217566"/>
          <a:ext cx="3154680" cy="1740535"/>
        </a:xfrm>
        <a:prstGeom prst="downArrow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6166A7-11B5-4BB7-B3C9-22B229E04A47}">
      <dsp:nvSpPr>
        <dsp:cNvPr id="0" name=""/>
        <dsp:cNvSpPr/>
      </dsp:nvSpPr>
      <dsp:spPr>
        <a:xfrm>
          <a:off x="5573268" y="0"/>
          <a:ext cx="3364992" cy="18275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5816" tIns="305816" rIns="305816" bIns="305816" numCol="1" spcCol="1270" anchor="ctr" anchorCtr="0">
          <a:noAutofit/>
        </a:bodyPr>
        <a:lstStyle/>
        <a:p>
          <a:pPr marL="0" lvl="0" indent="0" algn="ctr" defTabSz="1911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4300" kern="1200" dirty="0">
              <a:solidFill>
                <a:schemeClr val="bg1"/>
              </a:solidFill>
            </a:rPr>
            <a:t>Web 2.0 (1998) </a:t>
          </a:r>
        </a:p>
      </dsp:txBody>
      <dsp:txXfrm>
        <a:off x="5573268" y="0"/>
        <a:ext cx="3364992" cy="1827561"/>
      </dsp:txXfrm>
    </dsp:sp>
    <dsp:sp modelId="{3EB369B6-D014-4685-AEBC-BE21BFC2063E}">
      <dsp:nvSpPr>
        <dsp:cNvPr id="0" name=""/>
        <dsp:cNvSpPr/>
      </dsp:nvSpPr>
      <dsp:spPr>
        <a:xfrm>
          <a:off x="6099048" y="2393235"/>
          <a:ext cx="3154680" cy="1740535"/>
        </a:xfrm>
        <a:prstGeom prst="upArrow">
          <a:avLst/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D783E8-0F1F-4ABB-9044-E4806061BD7F}">
      <dsp:nvSpPr>
        <dsp:cNvPr id="0" name=""/>
        <dsp:cNvSpPr/>
      </dsp:nvSpPr>
      <dsp:spPr>
        <a:xfrm>
          <a:off x="1577340" y="2523776"/>
          <a:ext cx="3364992" cy="18275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5816" tIns="305816" rIns="305816" bIns="305816" numCol="1" spcCol="1270" anchor="ctr" anchorCtr="0">
          <a:noAutofit/>
        </a:bodyPr>
        <a:lstStyle/>
        <a:p>
          <a:pPr marL="0" lvl="0" indent="0" algn="ctr" defTabSz="1911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4300" kern="1200" dirty="0">
              <a:solidFill>
                <a:schemeClr val="bg1"/>
              </a:solidFill>
            </a:rPr>
            <a:t>Web 1.0 (1996)</a:t>
          </a:r>
        </a:p>
      </dsp:txBody>
      <dsp:txXfrm>
        <a:off x="1577340" y="2523776"/>
        <a:ext cx="3364992" cy="18275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10F6FA-5EE8-4FFC-A2D2-E0246F49B063}" type="datetimeFigureOut">
              <a:rPr lang="es-PE" smtClean="0"/>
              <a:t>9/04/2016</a:t>
            </a:fld>
            <a:endParaRPr lang="es-PE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E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171B14-C64C-4C61-AEFB-0EFE8D804F0F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419460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vimeo.com/63691010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PE" dirty="0"/>
              <a:t>Presentar el vídeo </a:t>
            </a:r>
            <a:r>
              <a:rPr lang="es-PE" dirty="0">
                <a:hlinkClick r:id="rId3"/>
              </a:rPr>
              <a:t>http://vimeo.com/63691010</a:t>
            </a:r>
            <a:r>
              <a:rPr lang="es-PE" dirty="0"/>
              <a:t> como parte de la</a:t>
            </a:r>
            <a:r>
              <a:rPr lang="es-PE" baseline="0" dirty="0"/>
              <a:t> relajación del público</a:t>
            </a: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171B14-C64C-4C61-AEFB-0EFE8D804F0F}" type="slidenum">
              <a:rPr lang="es-PE" smtClean="0"/>
              <a:t>10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4938614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PE" dirty="0"/>
              <a:t>Dar énfasis a la diferencia entre MEDIOS SOCIALES y REDES SOCIALES. Usar el ejemplo de la página www.creceidea.com/diferencas.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171B14-C64C-4C61-AEFB-0EFE8D804F0F}" type="slidenum">
              <a:rPr lang="es-PE" smtClean="0"/>
              <a:t>13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1410538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171B14-C64C-4C61-AEFB-0EFE8D804F0F}" type="slidenum">
              <a:rPr lang="es-PE" smtClean="0"/>
              <a:t>14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50235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5214-847C-4C5D-8D09-F1EA8AB2A705}" type="datetimeFigureOut">
              <a:rPr lang="es-PE" smtClean="0"/>
              <a:t>9/04/2016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D3173-7D7B-4114-BC3E-598929E6B6B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926931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5214-847C-4C5D-8D09-F1EA8AB2A705}" type="datetimeFigureOut">
              <a:rPr lang="es-PE" smtClean="0"/>
              <a:t>9/04/2016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D3173-7D7B-4114-BC3E-598929E6B6B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556988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5214-847C-4C5D-8D09-F1EA8AB2A705}" type="datetimeFigureOut">
              <a:rPr lang="es-PE" smtClean="0"/>
              <a:t>9/04/2016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D3173-7D7B-4114-BC3E-598929E6B6B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6546658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5214-847C-4C5D-8D09-F1EA8AB2A705}" type="datetimeFigureOut">
              <a:rPr lang="es-PE" smtClean="0"/>
              <a:t>9/04/2016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D3173-7D7B-4114-BC3E-598929E6B6B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9021638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5214-847C-4C5D-8D09-F1EA8AB2A705}" type="datetimeFigureOut">
              <a:rPr lang="es-PE" smtClean="0"/>
              <a:t>9/04/2016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D3173-7D7B-4114-BC3E-598929E6B6B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8253292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5214-847C-4C5D-8D09-F1EA8AB2A705}" type="datetimeFigureOut">
              <a:rPr lang="es-PE" smtClean="0"/>
              <a:t>9/04/2016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D3173-7D7B-4114-BC3E-598929E6B6B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0545686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5214-847C-4C5D-8D09-F1EA8AB2A705}" type="datetimeFigureOut">
              <a:rPr lang="es-PE" smtClean="0"/>
              <a:t>9/04/2016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D3173-7D7B-4114-BC3E-598929E6B6B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2549344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5214-847C-4C5D-8D09-F1EA8AB2A705}" type="datetimeFigureOut">
              <a:rPr lang="es-PE" smtClean="0"/>
              <a:t>9/04/2016</a:t>
            </a:fld>
            <a:endParaRPr lang="es-P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D3173-7D7B-4114-BC3E-598929E6B6B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6656024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5214-847C-4C5D-8D09-F1EA8AB2A705}" type="datetimeFigureOut">
              <a:rPr lang="es-PE" smtClean="0"/>
              <a:t>9/04/2016</a:t>
            </a:fld>
            <a:endParaRPr lang="es-P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D3173-7D7B-4114-BC3E-598929E6B6B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4878977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5214-847C-4C5D-8D09-F1EA8AB2A705}" type="datetimeFigureOut">
              <a:rPr lang="es-PE" smtClean="0"/>
              <a:t>9/04/2016</a:t>
            </a:fld>
            <a:endParaRPr lang="es-P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D3173-7D7B-4114-BC3E-598929E6B6B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4700413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5214-847C-4C5D-8D09-F1EA8AB2A705}" type="datetimeFigureOut">
              <a:rPr lang="es-PE" smtClean="0"/>
              <a:t>9/04/2016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D3173-7D7B-4114-BC3E-598929E6B6B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7385752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5214-847C-4C5D-8D09-F1EA8AB2A705}" type="datetimeFigureOut">
              <a:rPr lang="es-PE" smtClean="0"/>
              <a:t>9/04/2016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D3173-7D7B-4114-BC3E-598929E6B6B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3431574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5214-847C-4C5D-8D09-F1EA8AB2A705}" type="datetimeFigureOut">
              <a:rPr lang="es-PE" smtClean="0"/>
              <a:t>9/04/2016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D3173-7D7B-4114-BC3E-598929E6B6B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7598689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5214-847C-4C5D-8D09-F1EA8AB2A705}" type="datetimeFigureOut">
              <a:rPr lang="es-PE" smtClean="0"/>
              <a:t>9/04/2016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D3173-7D7B-4114-BC3E-598929E6B6B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2206611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5214-847C-4C5D-8D09-F1EA8AB2A705}" type="datetimeFigureOut">
              <a:rPr lang="es-PE" smtClean="0"/>
              <a:t>9/04/2016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D3173-7D7B-4114-BC3E-598929E6B6B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80975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5214-847C-4C5D-8D09-F1EA8AB2A705}" type="datetimeFigureOut">
              <a:rPr lang="es-PE" smtClean="0"/>
              <a:t>9/04/2016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D3173-7D7B-4114-BC3E-598929E6B6B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4523053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5214-847C-4C5D-8D09-F1EA8AB2A705}" type="datetimeFigureOut">
              <a:rPr lang="es-PE" smtClean="0"/>
              <a:t>9/04/2016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D3173-7D7B-4114-BC3E-598929E6B6B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66246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5214-847C-4C5D-8D09-F1EA8AB2A705}" type="datetimeFigureOut">
              <a:rPr lang="es-PE" smtClean="0"/>
              <a:t>9/04/2016</a:t>
            </a:fld>
            <a:endParaRPr lang="es-PE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D3173-7D7B-4114-BC3E-598929E6B6B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827028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5214-847C-4C5D-8D09-F1EA8AB2A705}" type="datetimeFigureOut">
              <a:rPr lang="es-PE" smtClean="0"/>
              <a:t>9/04/2016</a:t>
            </a:fld>
            <a:endParaRPr lang="es-PE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D3173-7D7B-4114-BC3E-598929E6B6B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8032696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5214-847C-4C5D-8D09-F1EA8AB2A705}" type="datetimeFigureOut">
              <a:rPr lang="es-PE" smtClean="0"/>
              <a:t>9/04/2016</a:t>
            </a:fld>
            <a:endParaRPr lang="es-PE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D3173-7D7B-4114-BC3E-598929E6B6B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0142384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5214-847C-4C5D-8D09-F1EA8AB2A705}" type="datetimeFigureOut">
              <a:rPr lang="es-PE" smtClean="0"/>
              <a:t>9/04/2016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D3173-7D7B-4114-BC3E-598929E6B6B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045682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PE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5214-847C-4C5D-8D09-F1EA8AB2A705}" type="datetimeFigureOut">
              <a:rPr lang="es-PE" smtClean="0"/>
              <a:t>9/04/2016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D3173-7D7B-4114-BC3E-598929E6B6B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823632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175214-847C-4C5D-8D09-F1EA8AB2A705}" type="datetimeFigureOut">
              <a:rPr lang="es-PE" smtClean="0"/>
              <a:t>9/04/2016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D3173-7D7B-4114-BC3E-598929E6B6B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715963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175214-847C-4C5D-8D09-F1EA8AB2A705}" type="datetimeFigureOut">
              <a:rPr lang="es-PE" smtClean="0"/>
              <a:t>9/04/2016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D3173-7D7B-4114-BC3E-598929E6B6B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903985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0" Type="http://schemas.openxmlformats.org/officeDocument/2006/relationships/image" Target="../media/image11.png"/><Relationship Id="rId4" Type="http://schemas.openxmlformats.org/officeDocument/2006/relationships/image" Target="../media/image8.png"/><Relationship Id="rId9" Type="http://schemas.microsoft.com/office/2007/relationships/hdphoto" Target="../media/hdphoto4.wdp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30878" y="1811132"/>
            <a:ext cx="9144000" cy="2387600"/>
          </a:xfrm>
        </p:spPr>
        <p:txBody>
          <a:bodyPr>
            <a:noAutofit/>
          </a:bodyPr>
          <a:lstStyle/>
          <a:p>
            <a:r>
              <a:rPr lang="es-PE" sz="11500" b="1" dirty="0">
                <a:solidFill>
                  <a:schemeClr val="bg1"/>
                </a:solidFill>
                <a:latin typeface="Courier New" panose="02070309020205020404" pitchFamily="49" charset="0"/>
                <a:ea typeface="Verdana" panose="020B0604030504040204" pitchFamily="34" charset="0"/>
                <a:cs typeface="Courier New" panose="02070309020205020404" pitchFamily="49" charset="0"/>
              </a:rPr>
              <a:t>Social Media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6092041"/>
            <a:ext cx="9144000" cy="377042"/>
          </a:xfrm>
        </p:spPr>
        <p:txBody>
          <a:bodyPr>
            <a:normAutofit/>
          </a:bodyPr>
          <a:lstStyle/>
          <a:p>
            <a:r>
              <a:rPr lang="es-PE" sz="1600" dirty="0">
                <a:solidFill>
                  <a:schemeClr val="bg1"/>
                </a:solidFill>
                <a:latin typeface="Lucida Bright" panose="02040602050505020304" pitchFamily="18" charset="0"/>
                <a:ea typeface="Segoe UI" panose="020B0502040204020203" pitchFamily="34" charset="0"/>
                <a:cs typeface="Segoe UI" panose="020B0502040204020203" pitchFamily="34" charset="0"/>
              </a:rPr>
              <a:t>Creado por </a:t>
            </a:r>
            <a:r>
              <a:rPr lang="es-PE" sz="1600" dirty="0">
                <a:solidFill>
                  <a:schemeClr val="accent2"/>
                </a:solidFill>
                <a:latin typeface="Lucida Bright" panose="02040602050505020304" pitchFamily="18" charset="0"/>
                <a:ea typeface="Segoe UI" panose="020B0502040204020203" pitchFamily="34" charset="0"/>
                <a:cs typeface="Segoe UI" panose="020B0502040204020203" pitchFamily="34" charset="0"/>
              </a:rPr>
              <a:t>Handz Valentin</a:t>
            </a:r>
            <a:r>
              <a:rPr lang="es-PE" sz="1600" dirty="0">
                <a:solidFill>
                  <a:schemeClr val="bg1"/>
                </a:solidFill>
                <a:latin typeface="Lucida Bright" panose="02040602050505020304" pitchFamily="18" charset="0"/>
                <a:ea typeface="Segoe UI" panose="020B0502040204020203" pitchFamily="34" charset="0"/>
                <a:cs typeface="Segoe UI" panose="020B0502040204020203" pitchFamily="34" charset="0"/>
              </a:rPr>
              <a:t>, especialista en </a:t>
            </a:r>
            <a:r>
              <a:rPr lang="es-PE" sz="1600" dirty="0">
                <a:solidFill>
                  <a:schemeClr val="accent2"/>
                </a:solidFill>
                <a:latin typeface="Lucida Bright" panose="02040602050505020304" pitchFamily="18" charset="0"/>
                <a:ea typeface="Segoe UI" panose="020B0502040204020203" pitchFamily="34" charset="0"/>
                <a:cs typeface="Segoe UI" panose="020B0502040204020203" pitchFamily="34" charset="0"/>
              </a:rPr>
              <a:t>Social Media Manager</a:t>
            </a:r>
          </a:p>
        </p:txBody>
      </p:sp>
      <p:pic>
        <p:nvPicPr>
          <p:cNvPr id="4" name="New_La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473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3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394622"/>
            <a:ext cx="6388509" cy="1325563"/>
          </a:xfrm>
        </p:spPr>
        <p:txBody>
          <a:bodyPr>
            <a:normAutofit/>
          </a:bodyPr>
          <a:lstStyle/>
          <a:p>
            <a:r>
              <a:rPr lang="es-PE" sz="4000" b="1" spc="-3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1. Establecer Objetivos</a:t>
            </a:r>
          </a:p>
        </p:txBody>
      </p:sp>
    </p:spTree>
    <p:extLst>
      <p:ext uri="{BB962C8B-B14F-4D97-AF65-F5344CB8AC3E}">
        <p14:creationId xmlns:p14="http://schemas.microsoft.com/office/powerpoint/2010/main" val="18508415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PE" sz="7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¿Sabía usted que?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PE" sz="2400" dirty="0">
                <a:solidFill>
                  <a:schemeClr val="bg1"/>
                </a:solidFill>
                <a:latin typeface="Lucida Bright" panose="02040602050505020304" pitchFamily="18" charset="0"/>
              </a:rPr>
              <a:t>La inversión publicitaria online en Latinoamérica llegó al 75%.</a:t>
            </a:r>
          </a:p>
          <a:p>
            <a:r>
              <a:rPr lang="es-PE" sz="2400" dirty="0">
                <a:solidFill>
                  <a:schemeClr val="bg1"/>
                </a:solidFill>
                <a:latin typeface="Lucida Bright" panose="02040602050505020304" pitchFamily="18" charset="0"/>
              </a:rPr>
              <a:t>La inversión publicitaria online creció en 7% durante los últimos 3 años.</a:t>
            </a:r>
          </a:p>
          <a:p>
            <a:r>
              <a:rPr lang="es-PE" sz="2400" dirty="0">
                <a:solidFill>
                  <a:schemeClr val="bg1"/>
                </a:solidFill>
                <a:latin typeface="Lucida Bright" panose="02040602050505020304" pitchFamily="18" charset="0"/>
              </a:rPr>
              <a:t>4 de 5 usuarios se documenta primero en Internet antes de comprar.</a:t>
            </a:r>
          </a:p>
        </p:txBody>
      </p:sp>
    </p:spTree>
    <p:extLst>
      <p:ext uri="{BB962C8B-B14F-4D97-AF65-F5344CB8AC3E}">
        <p14:creationId xmlns:p14="http://schemas.microsoft.com/office/powerpoint/2010/main" val="6870908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PE" sz="7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Evolución de la Web 2.0</a:t>
            </a:r>
          </a:p>
        </p:txBody>
      </p:sp>
      <p:graphicFrame>
        <p:nvGraphicFramePr>
          <p:cNvPr id="7" name="Marcador de contenido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38584445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CuadroTexto 7"/>
          <p:cNvSpPr txBox="1"/>
          <p:nvPr/>
        </p:nvSpPr>
        <p:spPr>
          <a:xfrm>
            <a:off x="2517569" y="3638298"/>
            <a:ext cx="430887" cy="2477601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s-PE" sz="1600" dirty="0">
                <a:solidFill>
                  <a:schemeClr val="accent2"/>
                </a:solidFill>
                <a:latin typeface="Lucida Bright" panose="02040602050505020304" pitchFamily="18" charset="0"/>
              </a:rPr>
              <a:t>45 millones de usuarios</a:t>
            </a:r>
          </a:p>
        </p:txBody>
      </p:sp>
      <p:sp>
        <p:nvSpPr>
          <p:cNvPr id="9" name="CuadroTexto 8"/>
          <p:cNvSpPr txBox="1"/>
          <p:nvPr/>
        </p:nvSpPr>
        <p:spPr>
          <a:xfrm>
            <a:off x="9320152" y="2048984"/>
            <a:ext cx="430887" cy="2283638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es-PE" sz="1600" dirty="0">
                <a:solidFill>
                  <a:schemeClr val="accent2"/>
                </a:solidFill>
                <a:latin typeface="Lucida Bright" panose="02040602050505020304" pitchFamily="18" charset="0"/>
              </a:rPr>
              <a:t>2 billones de usuarios</a:t>
            </a:r>
          </a:p>
        </p:txBody>
      </p:sp>
    </p:spTree>
    <p:extLst>
      <p:ext uri="{BB962C8B-B14F-4D97-AF65-F5344CB8AC3E}">
        <p14:creationId xmlns:p14="http://schemas.microsoft.com/office/powerpoint/2010/main" val="31692935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2168014" y="0"/>
            <a:ext cx="850425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7200" b="1" dirty="0">
                <a:solidFill>
                  <a:schemeClr val="accent2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Medios Sociales</a:t>
            </a:r>
          </a:p>
        </p:txBody>
      </p:sp>
      <p:sp>
        <p:nvSpPr>
          <p:cNvPr id="3" name="CuadroTexto 2"/>
          <p:cNvSpPr txBox="1"/>
          <p:nvPr/>
        </p:nvSpPr>
        <p:spPr>
          <a:xfrm>
            <a:off x="1070263" y="6027003"/>
            <a:ext cx="101393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Elija el </a:t>
            </a:r>
            <a:r>
              <a:rPr lang="es-PE" sz="4800" b="1" dirty="0">
                <a:solidFill>
                  <a:schemeClr val="accent2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canal</a:t>
            </a:r>
            <a:r>
              <a:rPr lang="es-PE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más adecuado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2177" y="1200329"/>
            <a:ext cx="4915486" cy="4915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167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7800" y="2710800"/>
            <a:ext cx="1436400" cy="1436400"/>
          </a:xfrm>
          <a:prstGeom prst="rect">
            <a:avLst/>
          </a:prstGeom>
          <a:effectLst>
            <a:reflection blurRad="6350" stA="50000" endA="300" endPos="55500" dist="101600" dir="5400000" sy="-100000" algn="bl" rotWithShape="0"/>
          </a:effectLst>
        </p:spPr>
      </p:pic>
      <p:sp>
        <p:nvSpPr>
          <p:cNvPr id="3" name="CuadroTexto 2"/>
          <p:cNvSpPr txBox="1"/>
          <p:nvPr/>
        </p:nvSpPr>
        <p:spPr>
          <a:xfrm>
            <a:off x="1044677" y="5489655"/>
            <a:ext cx="1010264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6600" b="1" spc="-300" dirty="0">
                <a:solidFill>
                  <a:schemeClr val="accent2">
                    <a:lumMod val="75000"/>
                  </a:schemeClr>
                </a:solidFill>
                <a:latin typeface="Courier Final Draft" panose="02000409000000000000" pitchFamily="49" charset="0"/>
              </a:rPr>
              <a:t>Informar Al Mundo</a:t>
            </a:r>
          </a:p>
        </p:txBody>
      </p:sp>
      <p:sp>
        <p:nvSpPr>
          <p:cNvPr id="4" name="CuadroTexto 3"/>
          <p:cNvSpPr txBox="1"/>
          <p:nvPr/>
        </p:nvSpPr>
        <p:spPr>
          <a:xfrm rot="20457299">
            <a:off x="3336576" y="2010589"/>
            <a:ext cx="44074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2000" dirty="0">
                <a:solidFill>
                  <a:schemeClr val="bg1"/>
                </a:solidFill>
                <a:latin typeface="Forte" panose="03060902040502070203" pitchFamily="66" charset="0"/>
              </a:rPr>
              <a:t>El mejor lugar </a:t>
            </a:r>
          </a:p>
          <a:p>
            <a:pPr algn="ctr"/>
            <a:r>
              <a:rPr lang="es-PE" sz="2000" dirty="0">
                <a:solidFill>
                  <a:schemeClr val="bg1"/>
                </a:solidFill>
                <a:latin typeface="Forte" panose="03060902040502070203" pitchFamily="66" charset="0"/>
              </a:rPr>
              <a:t>para darse a conocer</a:t>
            </a:r>
          </a:p>
        </p:txBody>
      </p:sp>
    </p:spTree>
    <p:extLst>
      <p:ext uri="{BB962C8B-B14F-4D97-AF65-F5344CB8AC3E}">
        <p14:creationId xmlns:p14="http://schemas.microsoft.com/office/powerpoint/2010/main" val="20001839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2192527" y="5168113"/>
            <a:ext cx="780694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6600" dirty="0">
                <a:solidFill>
                  <a:schemeClr val="accent2">
                    <a:lumMod val="75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USE SUS CANALES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0747" y="593092"/>
            <a:ext cx="1350000" cy="1350000"/>
          </a:xfrm>
          <a:prstGeom prst="rect">
            <a:avLst/>
          </a:prstGeom>
          <a:effectLst>
            <a:reflection blurRad="6350" stA="50000" endA="295" endPos="92000" dist="101600" dir="5400000" sy="-100000" algn="bl" rotWithShape="0"/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9614" y="593092"/>
            <a:ext cx="1352772" cy="1350000"/>
          </a:xfrm>
          <a:prstGeom prst="rect">
            <a:avLst/>
          </a:prstGeom>
          <a:effectLst>
            <a:reflection blurRad="6350" stA="50000" endA="295" endPos="92000" dist="101600" dir="5400000" sy="-100000" algn="bl" rotWithShape="0"/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1253" y="593092"/>
            <a:ext cx="1350000" cy="1350000"/>
          </a:xfrm>
          <a:prstGeom prst="rect">
            <a:avLst/>
          </a:prstGeom>
          <a:effectLst>
            <a:reflection blurRad="6350" stA="50000" endA="295" endPos="92000" dist="101600" dir="5400000" sy="-100000" algn="bl" rotWithShape="0"/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0120" y="593092"/>
            <a:ext cx="1350000" cy="1350000"/>
          </a:xfrm>
          <a:prstGeom prst="rect">
            <a:avLst/>
          </a:prstGeom>
          <a:effectLst>
            <a:reflection blurRad="6350" stA="50000" endA="295" endPos="92000" dist="101600" dir="5400000" sy="-100000" algn="bl" rotWithShape="0"/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880" y="593092"/>
            <a:ext cx="1350000" cy="1350000"/>
          </a:xfrm>
          <a:prstGeom prst="rect">
            <a:avLst/>
          </a:prstGeom>
          <a:effectLst>
            <a:reflection blurRad="6350" stA="50000" endA="295" endPos="92000" dist="1016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5230114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259492" y="247296"/>
            <a:ext cx="117512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28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En los Medios Sociales, </a:t>
            </a:r>
            <a:r>
              <a:rPr lang="es-PE" sz="2800" b="1" dirty="0">
                <a:solidFill>
                  <a:schemeClr val="accent2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más de 50,000 </a:t>
            </a:r>
            <a:r>
              <a:rPr lang="es-PE" sz="28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personas comparten sus intereses al día.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6934" r="93555">
                        <a14:foregroundMark x1="6934" y1="82874" x2="6934" y2="82874"/>
                        <a14:foregroundMark x1="93555" y1="82874" x2="93555" y2="828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3651" y="398457"/>
            <a:ext cx="7602957" cy="6459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2848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PE" sz="7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Agenda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PE" sz="2400" dirty="0">
                <a:solidFill>
                  <a:schemeClr val="bg1"/>
                </a:solidFill>
                <a:latin typeface="Lucida Bright" panose="02040602050505020304" pitchFamily="18" charset="0"/>
              </a:rPr>
              <a:t>Usando un plan de Marketing</a:t>
            </a:r>
          </a:p>
          <a:p>
            <a:r>
              <a:rPr lang="es-PE" sz="2400" dirty="0">
                <a:solidFill>
                  <a:schemeClr val="bg1"/>
                </a:solidFill>
                <a:latin typeface="Lucida Bright" panose="02040602050505020304" pitchFamily="18" charset="0"/>
              </a:rPr>
              <a:t>La usabilidad Web</a:t>
            </a:r>
          </a:p>
          <a:p>
            <a:r>
              <a:rPr lang="es-PE" sz="2400" dirty="0">
                <a:solidFill>
                  <a:schemeClr val="bg1"/>
                </a:solidFill>
                <a:latin typeface="Lucida Bright" panose="02040602050505020304" pitchFamily="18" charset="0"/>
              </a:rPr>
              <a:t>Promoción de un sitio web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68" r="8045"/>
          <a:stretch/>
        </p:blipFill>
        <p:spPr>
          <a:xfrm>
            <a:off x="6816810" y="0"/>
            <a:ext cx="53751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920026"/>
      </p:ext>
    </p:extLst>
  </p:cSld>
  <p:clrMapOvr>
    <a:masterClrMapping/>
  </p:clrMapOvr>
  <p:transition spd="med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27512" y="558140"/>
            <a:ext cx="3230088" cy="56188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PE" sz="36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Antes internet incluía </a:t>
            </a:r>
            <a:r>
              <a:rPr lang="es-PE" sz="3600" dirty="0">
                <a:solidFill>
                  <a:schemeClr val="accent2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mensajes de correo electrónico y salones de chat.</a:t>
            </a:r>
          </a:p>
        </p:txBody>
      </p:sp>
      <p:pic>
        <p:nvPicPr>
          <p:cNvPr id="1026" name="Picture 2" descr="http://www.ifondos.net/wp-content/uploads/2012/05/digital-keyboar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88457">
            <a:off x="5356966" y="963788"/>
            <a:ext cx="5254296" cy="394072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7846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lu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861950" y="2657063"/>
            <a:ext cx="10515600" cy="1325563"/>
          </a:xfrm>
        </p:spPr>
        <p:txBody>
          <a:bodyPr>
            <a:normAutofit/>
          </a:bodyPr>
          <a:lstStyle/>
          <a:p>
            <a:r>
              <a:rPr lang="es-PE" sz="6000" b="1" spc="-3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Ahora, </a:t>
            </a:r>
            <a:r>
              <a:rPr lang="es-PE" sz="6000" b="1" spc="-300" dirty="0">
                <a:solidFill>
                  <a:schemeClr val="accent2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social media </a:t>
            </a:r>
            <a:r>
              <a:rPr lang="es-PE" sz="6000" b="1" spc="-3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es…</a:t>
            </a:r>
          </a:p>
        </p:txBody>
      </p:sp>
    </p:spTree>
    <p:extLst>
      <p:ext uri="{BB962C8B-B14F-4D97-AF65-F5344CB8AC3E}">
        <p14:creationId xmlns:p14="http://schemas.microsoft.com/office/powerpoint/2010/main" val="1822497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2777038979"/>
              </p:ext>
            </p:extLst>
          </p:nvPr>
        </p:nvGraphicFramePr>
        <p:xfrm>
          <a:off x="2305132" y="1040299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50178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5C5C8FA-966F-4803-8CD4-25100C1664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graphicEl>
                                              <a:dgm id="{85C5C8FA-966F-4803-8CD4-25100C16646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4855581-04F5-4B0D-9136-9B6F0BEB2F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>
                                            <p:graphicEl>
                                              <a:dgm id="{44855581-04F5-4B0D-9136-9B6F0BEB2F8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0ECCEB8-6CEE-47FC-BE39-C3FDF70052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">
                                            <p:graphicEl>
                                              <a:dgm id="{C0ECCEB8-6CEE-47FC-BE39-C3FDF700529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E620F53-7AEE-413C-8710-73CF9C4B9D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3">
                                            <p:graphicEl>
                                              <a:dgm id="{BE620F53-7AEE-413C-8710-73CF9C4B9D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36A275B-0EFC-46F3-8917-2E5C2B2E07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3">
                                            <p:graphicEl>
                                              <a:dgm id="{036A275B-0EFC-46F3-8917-2E5C2B2E07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1B3A91A-2E0D-44D7-B47B-F4AA9C8156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3">
                                            <p:graphicEl>
                                              <a:dgm id="{01B3A91A-2E0D-44D7-B47B-F4AA9C81564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99AF67F-BDB9-4492-A3F8-C474FFCF00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">
                                            <p:graphicEl>
                                              <a:dgm id="{F99AF67F-BDB9-4492-A3F8-C474FFCF006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B3CB465-0AFC-48EC-ADE7-C5112B6760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3">
                                            <p:graphicEl>
                                              <a:dgm id="{CB3CB465-0AFC-48EC-ADE7-C5112B6760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3DC75CC-DCB4-4ED1-95F1-62FFD08A09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3">
                                            <p:graphicEl>
                                              <a:dgm id="{23DC75CC-DCB4-4ED1-95F1-62FFD08A09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1F79506-51DB-410F-90DA-2F1E7C219B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3">
                                            <p:graphicEl>
                                              <a:dgm id="{E1F79506-51DB-410F-90DA-2F1E7C219B1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7FCF24D-CF93-4001-AFDA-390C54EF6F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3">
                                            <p:graphicEl>
                                              <a:dgm id="{B7FCF24D-CF93-4001-AFDA-390C54EF6F9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C2FAAB3-1F09-4A09-B8E2-82EE6038B4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3">
                                            <p:graphicEl>
                                              <a:dgm id="{CC2FAAB3-1F09-4A09-B8E2-82EE6038B49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1960F9E-0CEF-4D00-B75B-BF48DDF568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3">
                                            <p:graphicEl>
                                              <a:dgm id="{31960F9E-0CEF-4D00-B75B-BF48DDF568F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24B2DD0-DC28-4D2A-B6F7-5F27EF619C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3">
                                            <p:graphicEl>
                                              <a:dgm id="{724B2DD0-DC28-4D2A-B6F7-5F27EF619C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4F00EEA-1DB4-4BDF-809D-7B61B9675B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3">
                                            <p:graphicEl>
                                              <a:dgm id="{14F00EEA-1DB4-4BDF-809D-7B61B9675B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9607D67-6FDD-4AA8-B4BD-A6D4BA3C66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3">
                                            <p:graphicEl>
                                              <a:dgm id="{69607D67-6FDD-4AA8-B4BD-A6D4BA3C66B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C26391F-E641-4690-8A2A-D3FBA8E52F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3">
                                            <p:graphicEl>
                                              <a:dgm id="{EC26391F-E641-4690-8A2A-D3FBA8E52F7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D3BDC42-98AD-4E82-BDDC-34EF9816AA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3">
                                            <p:graphicEl>
                                              <a:dgm id="{FD3BDC42-98AD-4E82-BDDC-34EF9816AA8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3F4FB75-CC1E-4258-B9B1-98D94A3884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3">
                                            <p:graphicEl>
                                              <a:dgm id="{B3F4FB75-CC1E-4258-B9B1-98D94A38843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lvlAtOnc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2315689" y="1425039"/>
            <a:ext cx="7298793" cy="38933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PE" sz="66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¿Quiénes</a:t>
            </a:r>
          </a:p>
          <a:p>
            <a:pPr algn="r"/>
            <a:r>
              <a:rPr lang="es-PE" sz="115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Ganan</a:t>
            </a:r>
            <a:r>
              <a:rPr lang="es-PE" sz="66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pPr algn="r"/>
            <a:r>
              <a:rPr lang="es-PE" sz="66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Con todo esto?</a:t>
            </a:r>
          </a:p>
        </p:txBody>
      </p:sp>
    </p:spTree>
    <p:extLst>
      <p:ext uri="{BB962C8B-B14F-4D97-AF65-F5344CB8AC3E}">
        <p14:creationId xmlns:p14="http://schemas.microsoft.com/office/powerpoint/2010/main" val="2054049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22006" y="232391"/>
            <a:ext cx="2819400" cy="844242"/>
          </a:xfrm>
          <a:solidFill>
            <a:schemeClr val="accent1">
              <a:lumMod val="75000"/>
            </a:schemeClr>
          </a:solidFill>
        </p:spPr>
        <p:txBody>
          <a:bodyPr/>
          <a:lstStyle/>
          <a:p>
            <a:r>
              <a:rPr lang="es-PE" b="1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facebook</a:t>
            </a:r>
            <a:endParaRPr lang="es-PE" b="1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aphicFrame>
        <p:nvGraphicFramePr>
          <p:cNvPr id="17" name="Gráfico 16"/>
          <p:cNvGraphicFramePr/>
          <p:nvPr>
            <p:extLst>
              <p:ext uri="{D42A27DB-BD31-4B8C-83A1-F6EECF244321}">
                <p14:modId xmlns:p14="http://schemas.microsoft.com/office/powerpoint/2010/main" val="1690277251"/>
              </p:ext>
            </p:extLst>
          </p:nvPr>
        </p:nvGraphicFramePr>
        <p:xfrm>
          <a:off x="2284384" y="1240334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8" name="CuadroTexto 17"/>
          <p:cNvSpPr txBox="1"/>
          <p:nvPr/>
        </p:nvSpPr>
        <p:spPr>
          <a:xfrm>
            <a:off x="3286755" y="2215167"/>
            <a:ext cx="371768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PE" sz="48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700’000,000</a:t>
            </a:r>
          </a:p>
          <a:p>
            <a:pPr algn="ctr"/>
            <a:r>
              <a:rPr lang="es-PE" sz="3200" b="1" dirty="0"/>
              <a:t>usuarios</a:t>
            </a:r>
          </a:p>
        </p:txBody>
      </p:sp>
    </p:spTree>
    <p:extLst>
      <p:ext uri="{BB962C8B-B14F-4D97-AF65-F5344CB8AC3E}">
        <p14:creationId xmlns:p14="http://schemas.microsoft.com/office/powerpoint/2010/main" val="2585637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7405" y="2642021"/>
            <a:ext cx="1577190" cy="1573958"/>
          </a:xfrm>
          <a:prstGeom prst="rect">
            <a:avLst/>
          </a:prstGeom>
          <a:effectLst>
            <a:reflection blurRad="6350" stA="50000" endA="275" endPos="40000" dist="101600" dir="5400000" sy="-100000" algn="bl" rotWithShape="0"/>
          </a:effectLst>
        </p:spPr>
      </p:pic>
      <p:sp>
        <p:nvSpPr>
          <p:cNvPr id="4" name="Llamada rectangular 3"/>
          <p:cNvSpPr/>
          <p:nvPr/>
        </p:nvSpPr>
        <p:spPr>
          <a:xfrm>
            <a:off x="3953618" y="106878"/>
            <a:ext cx="2707574" cy="1971304"/>
          </a:xfrm>
          <a:prstGeom prst="wedgeRectCallout">
            <a:avLst>
              <a:gd name="adj1" fmla="val -2851"/>
              <a:gd name="adj2" fmla="val 8266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Leiner</a:t>
            </a:r>
            <a:r>
              <a:rPr lang="es-PE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Cárdenas: Yo uso Facebook para poder promocionar mi libro sobre Machu Picchu mediante los grupos.</a:t>
            </a:r>
          </a:p>
        </p:txBody>
      </p:sp>
      <p:sp>
        <p:nvSpPr>
          <p:cNvPr id="5" name="Llamada ovalada 4"/>
          <p:cNvSpPr/>
          <p:nvPr/>
        </p:nvSpPr>
        <p:spPr>
          <a:xfrm>
            <a:off x="8003969" y="2078182"/>
            <a:ext cx="2838203" cy="2292176"/>
          </a:xfrm>
          <a:prstGeom prst="wedgeEllipseCallout">
            <a:avLst>
              <a:gd name="adj1" fmla="val -75226"/>
              <a:gd name="adj2" fmla="val 20535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>
                <a:solidFill>
                  <a:schemeClr val="tx1"/>
                </a:solidFill>
              </a:rPr>
              <a:t>Ivo Alcázar: Soy actor, y me hago ver a través de mi propio </a:t>
            </a:r>
            <a:r>
              <a:rPr lang="es-PE" dirty="0" err="1">
                <a:solidFill>
                  <a:schemeClr val="tx1"/>
                </a:solidFill>
              </a:rPr>
              <a:t>FanPage</a:t>
            </a:r>
            <a:r>
              <a:rPr lang="es-PE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6" name="Llamada rectangular redondeada 5"/>
          <p:cNvSpPr/>
          <p:nvPr/>
        </p:nvSpPr>
        <p:spPr>
          <a:xfrm>
            <a:off x="2873829" y="5272644"/>
            <a:ext cx="3787363" cy="1199408"/>
          </a:xfrm>
          <a:prstGeom prst="wedgeRoundRectCallout">
            <a:avLst>
              <a:gd name="adj1" fmla="val 30589"/>
              <a:gd name="adj2" fmla="val -92751"/>
              <a:gd name="adj3" fmla="val 16667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>
                <a:solidFill>
                  <a:schemeClr val="tx1"/>
                </a:solidFill>
              </a:rPr>
              <a:t>María Valdivia: Chatear con compañeros de trabajo y amigos de antaño me ayudan a entretenerme.</a:t>
            </a:r>
          </a:p>
        </p:txBody>
      </p:sp>
      <p:sp>
        <p:nvSpPr>
          <p:cNvPr id="7" name="Llamada de nube 6"/>
          <p:cNvSpPr/>
          <p:nvPr/>
        </p:nvSpPr>
        <p:spPr>
          <a:xfrm>
            <a:off x="736270" y="2642021"/>
            <a:ext cx="3217348" cy="1929979"/>
          </a:xfrm>
          <a:prstGeom prst="cloudCallout">
            <a:avLst>
              <a:gd name="adj1" fmla="val 85469"/>
              <a:gd name="adj2" fmla="val 8968"/>
            </a:avLst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/>
              <a:t>Facebook: Una red social de amigos para amigos</a:t>
            </a:r>
          </a:p>
        </p:txBody>
      </p:sp>
    </p:spTree>
    <p:extLst>
      <p:ext uri="{BB962C8B-B14F-4D97-AF65-F5344CB8AC3E}">
        <p14:creationId xmlns:p14="http://schemas.microsoft.com/office/powerpoint/2010/main" val="18719208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08810" y="807521"/>
            <a:ext cx="7612084" cy="5177643"/>
          </a:xfrm>
        </p:spPr>
        <p:txBody>
          <a:bodyPr>
            <a:normAutofit/>
          </a:bodyPr>
          <a:lstStyle/>
          <a:p>
            <a:pPr algn="ctr"/>
            <a:r>
              <a:rPr lang="es-PE" sz="6000" dirty="0">
                <a:solidFill>
                  <a:schemeClr val="bg1"/>
                </a:solidFill>
                <a:latin typeface="Courier Final Draft" panose="02000409000000000000" pitchFamily="49" charset="0"/>
              </a:rPr>
              <a:t>¿Cómo puede un </a:t>
            </a:r>
            <a:br>
              <a:rPr lang="es-PE" sz="6000" dirty="0">
                <a:solidFill>
                  <a:schemeClr val="bg1"/>
                </a:solidFill>
                <a:latin typeface="Courier Final Draft" panose="02000409000000000000" pitchFamily="49" charset="0"/>
              </a:rPr>
            </a:br>
            <a:r>
              <a:rPr lang="es-PE" sz="6000" dirty="0">
                <a:solidFill>
                  <a:schemeClr val="accent2"/>
                </a:solidFill>
                <a:latin typeface="Courier Final Draft" panose="02000409000000000000" pitchFamily="49" charset="0"/>
              </a:rPr>
              <a:t>negocio</a:t>
            </a:r>
            <a:r>
              <a:rPr lang="es-PE" sz="6000" dirty="0">
                <a:solidFill>
                  <a:schemeClr val="bg1"/>
                </a:solidFill>
                <a:latin typeface="Courier Final Draft" panose="02000409000000000000" pitchFamily="49" charset="0"/>
              </a:rPr>
              <a:t> </a:t>
            </a:r>
            <a:br>
              <a:rPr lang="es-PE" sz="6000" dirty="0">
                <a:solidFill>
                  <a:schemeClr val="bg1"/>
                </a:solidFill>
                <a:latin typeface="Courier Final Draft" panose="02000409000000000000" pitchFamily="49" charset="0"/>
              </a:rPr>
            </a:br>
            <a:r>
              <a:rPr lang="es-PE" sz="6000" dirty="0">
                <a:solidFill>
                  <a:schemeClr val="bg1"/>
                </a:solidFill>
                <a:latin typeface="Courier Final Draft" panose="02000409000000000000" pitchFamily="49" charset="0"/>
              </a:rPr>
              <a:t>implementar una </a:t>
            </a:r>
            <a:r>
              <a:rPr lang="es-PE" sz="6000" dirty="0">
                <a:solidFill>
                  <a:schemeClr val="accent2"/>
                </a:solidFill>
                <a:latin typeface="Courier Final Draft" panose="02000409000000000000" pitchFamily="49" charset="0"/>
              </a:rPr>
              <a:t>estrategia</a:t>
            </a:r>
            <a:r>
              <a:rPr lang="es-PE" sz="6000" dirty="0">
                <a:solidFill>
                  <a:schemeClr val="bg1"/>
                </a:solidFill>
                <a:latin typeface="Courier Final Draft" panose="02000409000000000000" pitchFamily="49" charset="0"/>
              </a:rPr>
              <a:t> </a:t>
            </a:r>
            <a:br>
              <a:rPr lang="es-PE" sz="6000" dirty="0">
                <a:solidFill>
                  <a:schemeClr val="bg1"/>
                </a:solidFill>
                <a:latin typeface="Courier Final Draft" panose="02000409000000000000" pitchFamily="49" charset="0"/>
              </a:rPr>
            </a:br>
            <a:r>
              <a:rPr lang="es-PE" sz="6000" dirty="0">
                <a:solidFill>
                  <a:schemeClr val="bg1"/>
                </a:solidFill>
                <a:latin typeface="Courier Final Draft" panose="02000409000000000000" pitchFamily="49" charset="0"/>
              </a:rPr>
              <a:t>en los </a:t>
            </a:r>
            <a:br>
              <a:rPr lang="es-PE" sz="6000" dirty="0">
                <a:solidFill>
                  <a:schemeClr val="bg1"/>
                </a:solidFill>
                <a:latin typeface="Courier Final Draft" panose="02000409000000000000" pitchFamily="49" charset="0"/>
              </a:rPr>
            </a:br>
            <a:r>
              <a:rPr lang="es-PE" sz="6000" dirty="0">
                <a:solidFill>
                  <a:schemeClr val="accent2"/>
                </a:solidFill>
                <a:latin typeface="Courier Final Draft" panose="02000409000000000000" pitchFamily="49" charset="0"/>
              </a:rPr>
              <a:t>Medios Sociales</a:t>
            </a:r>
            <a:r>
              <a:rPr lang="es-PE" sz="6000" dirty="0">
                <a:solidFill>
                  <a:schemeClr val="bg1"/>
                </a:solidFill>
                <a:latin typeface="Courier Final Draft" panose="02000409000000000000" pitchFamily="49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30615916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1955</TotalTime>
  <Words>320</Words>
  <Application>Microsoft Office PowerPoint</Application>
  <PresentationFormat>Panorámica</PresentationFormat>
  <Paragraphs>61</Paragraphs>
  <Slides>16</Slides>
  <Notes>3</Notes>
  <HiddenSlides>0</HiddenSlides>
  <MMClips>1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16</vt:i4>
      </vt:variant>
    </vt:vector>
  </HeadingPairs>
  <TitlesOfParts>
    <vt:vector size="27" baseType="lpstr">
      <vt:lpstr>Arial</vt:lpstr>
      <vt:lpstr>Calibri</vt:lpstr>
      <vt:lpstr>Calibri Light</vt:lpstr>
      <vt:lpstr>Courier Final Draft</vt:lpstr>
      <vt:lpstr>Courier New</vt:lpstr>
      <vt:lpstr>Forte</vt:lpstr>
      <vt:lpstr>Lucida Bright</vt:lpstr>
      <vt:lpstr>Segoe UI</vt:lpstr>
      <vt:lpstr>Verdana</vt:lpstr>
      <vt:lpstr>Tema de Office</vt:lpstr>
      <vt:lpstr>Office Theme</vt:lpstr>
      <vt:lpstr>Social Media</vt:lpstr>
      <vt:lpstr>Agenda</vt:lpstr>
      <vt:lpstr>Presentación de PowerPoint</vt:lpstr>
      <vt:lpstr>Ahora, social media es…</vt:lpstr>
      <vt:lpstr>Presentación de PowerPoint</vt:lpstr>
      <vt:lpstr>Presentación de PowerPoint</vt:lpstr>
      <vt:lpstr>facebook</vt:lpstr>
      <vt:lpstr>Presentación de PowerPoint</vt:lpstr>
      <vt:lpstr>¿Cómo puede un  negocio  implementar una estrategia  en los  Medios Sociales?</vt:lpstr>
      <vt:lpstr>1. Establecer Objetivos</vt:lpstr>
      <vt:lpstr>¿Sabía usted que?</vt:lpstr>
      <vt:lpstr>Evolución de la Web 2.0</vt:lpstr>
      <vt:lpstr>Presentación de PowerPoint</vt:lpstr>
      <vt:lpstr>Presentación de PowerPoint</vt:lpstr>
      <vt:lpstr>Presentación de PowerPoint</vt:lpstr>
      <vt:lpstr>Presentación de PowerPoint</vt:lpstr>
    </vt:vector>
  </TitlesOfParts>
  <Company>Toshiba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Marketing Online</dc:title>
  <dc:creator>Handz Valentín</dc:creator>
  <cp:lastModifiedBy>Handz Valentín</cp:lastModifiedBy>
  <cp:revision>79</cp:revision>
  <dcterms:created xsi:type="dcterms:W3CDTF">2013-10-31T19:17:09Z</dcterms:created>
  <dcterms:modified xsi:type="dcterms:W3CDTF">2016-04-09T21:00:04Z</dcterms:modified>
</cp:coreProperties>
</file>