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5682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4998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60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5325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65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2303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084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4453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58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5760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3915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214-847C-4C5D-8D09-F1EA8AB2A705}" type="datetimeFigureOut">
              <a:rPr lang="es-PE" smtClean="0"/>
              <a:t>31/10/2013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439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dirty="0" smtClean="0"/>
              <a:t>Marketing Online</a:t>
            </a:r>
            <a:endParaRPr lang="es-P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 smtClean="0"/>
              <a:t>Handz Valentin</a:t>
            </a:r>
          </a:p>
          <a:p>
            <a:r>
              <a:rPr lang="es-PE" dirty="0" smtClean="0"/>
              <a:t>Social Media Manager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0147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Agenda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Usando un plan de Marketing</a:t>
            </a:r>
          </a:p>
          <a:p>
            <a:r>
              <a:rPr lang="es-PE" dirty="0" smtClean="0"/>
              <a:t>La usabilidad Web</a:t>
            </a:r>
          </a:p>
          <a:p>
            <a:r>
              <a:rPr lang="es-PE" dirty="0" smtClean="0"/>
              <a:t>Promoción de un sitio web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75992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¿Sabía usted que?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La inversión publicitaria online en Latinoamérica llegó al 75%.</a:t>
            </a:r>
          </a:p>
          <a:p>
            <a:r>
              <a:rPr lang="es-PE" dirty="0" smtClean="0"/>
              <a:t>La inversión publicitaria online creció en 7% durante los últimos 3 años.</a:t>
            </a:r>
          </a:p>
          <a:p>
            <a:r>
              <a:rPr lang="es-PE" dirty="0" smtClean="0"/>
              <a:t>4 de 5 usuarios se documenta primero en Internet antes de comprar.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68709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Evolución de la Web 2.0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Web 2.0 (1998)</a:t>
            </a:r>
            <a:r>
              <a:rPr lang="es-PE" dirty="0" smtClean="0"/>
              <a:t> </a:t>
            </a:r>
          </a:p>
          <a:p>
            <a:r>
              <a:rPr lang="es-PE" dirty="0" smtClean="0"/>
              <a:t>Web 1.0 (1996)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692935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78</Words>
  <Application>Microsoft Office PowerPoint</Application>
  <PresentationFormat>Panorámica</PresentationFormat>
  <Paragraphs>14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Marketing Online</vt:lpstr>
      <vt:lpstr>Agenda</vt:lpstr>
      <vt:lpstr>¿Sabía usted que?</vt:lpstr>
      <vt:lpstr>Evolución de la Web 2.0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Online</dc:title>
  <dc:creator>Handz Valentín</dc:creator>
  <cp:lastModifiedBy>Handz Valentín</cp:lastModifiedBy>
  <cp:revision>3</cp:revision>
  <dcterms:created xsi:type="dcterms:W3CDTF">2013-10-31T19:17:09Z</dcterms:created>
  <dcterms:modified xsi:type="dcterms:W3CDTF">2013-10-31T19:56:15Z</dcterms:modified>
</cp:coreProperties>
</file>