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56826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49981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601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53252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65097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523032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30842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4453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7580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57609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39152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84396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PE" sz="9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Marketing Online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909391"/>
            <a:ext cx="9144000" cy="1348409"/>
          </a:xfrm>
        </p:spPr>
        <p:txBody>
          <a:bodyPr>
            <a:normAutofit/>
          </a:bodyPr>
          <a:lstStyle/>
          <a:p>
            <a:r>
              <a:rPr lang="es-PE" sz="2200" dirty="0">
                <a:latin typeface="Lucida Bright" panose="02040602050505020304" pitchFamily="18" charset="0"/>
              </a:rPr>
              <a:t>Handz Valentin</a:t>
            </a:r>
          </a:p>
          <a:p>
            <a:r>
              <a:rPr lang="es-PE" sz="2200" dirty="0">
                <a:solidFill>
                  <a:schemeClr val="accent2">
                    <a:lumMod val="75000"/>
                  </a:schemeClr>
                </a:solidFill>
                <a:latin typeface="Lucida Bright" panose="02040602050505020304" pitchFamily="18" charset="0"/>
              </a:rPr>
              <a:t>Social Media Manager</a:t>
            </a:r>
          </a:p>
        </p:txBody>
      </p:sp>
    </p:spTree>
    <p:extLst>
      <p:ext uri="{BB962C8B-B14F-4D97-AF65-F5344CB8AC3E}">
        <p14:creationId xmlns:p14="http://schemas.microsoft.com/office/powerpoint/2010/main" val="1501473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Agenda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96000"/>
          </a:xfrm>
        </p:spPr>
        <p:txBody>
          <a:bodyPr/>
          <a:lstStyle/>
          <a:p>
            <a:r>
              <a:rPr lang="es-PE" dirty="0"/>
              <a:t>Usando un plan de Marketing</a:t>
            </a:r>
          </a:p>
          <a:p>
            <a:r>
              <a:rPr lang="es-PE" dirty="0"/>
              <a:t>La usabilidad Web</a:t>
            </a:r>
          </a:p>
          <a:p>
            <a:r>
              <a:rPr lang="es-PE" dirty="0"/>
              <a:t>Promoción de un sitio web</a:t>
            </a:r>
          </a:p>
          <a:p>
            <a:r>
              <a:rPr lang="es-MX" dirty="0"/>
              <a:t>Google </a:t>
            </a:r>
            <a:r>
              <a:rPr lang="es-MX" dirty="0" err="1"/>
              <a:t>Adwords</a:t>
            </a:r>
            <a:endParaRPr lang="es-MX" dirty="0"/>
          </a:p>
          <a:p>
            <a:r>
              <a:rPr lang="es-MX" dirty="0"/>
              <a:t>Google </a:t>
            </a:r>
            <a:r>
              <a:rPr lang="es-MX" dirty="0" err="1"/>
              <a:t>Adsense</a:t>
            </a:r>
            <a:endParaRPr lang="es-MX" dirty="0"/>
          </a:p>
          <a:p>
            <a:r>
              <a:rPr lang="es-MX" dirty="0"/>
              <a:t>Google </a:t>
            </a:r>
            <a:r>
              <a:rPr lang="es-MX" dirty="0" err="1"/>
              <a:t>Analytics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759920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s-PE" dirty="0"/>
              <a:t>¿Sabía usted que?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/>
              <a:t>La inversión publicitaria online en Latinoamérica llegó al 75%.</a:t>
            </a:r>
          </a:p>
          <a:p>
            <a:r>
              <a:rPr lang="es-PE" dirty="0"/>
              <a:t>La inversión publicitaria online creció en 7% durante los últimos 3 años.</a:t>
            </a:r>
          </a:p>
          <a:p>
            <a:r>
              <a:rPr lang="es-PE" dirty="0"/>
              <a:t>4 de 5 usuarios se documenta primero en Internet antes de comprar.</a:t>
            </a:r>
          </a:p>
        </p:txBody>
      </p:sp>
    </p:spTree>
    <p:extLst>
      <p:ext uri="{BB962C8B-B14F-4D97-AF65-F5344CB8AC3E}">
        <p14:creationId xmlns:p14="http://schemas.microsoft.com/office/powerpoint/2010/main" val="687090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/>
              <a:t>Evolución de la Web 2.0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/>
              <a:t>Web 2.0 (1998) </a:t>
            </a:r>
          </a:p>
          <a:p>
            <a:r>
              <a:rPr lang="es-PE" dirty="0"/>
              <a:t>Web 1.0 (1996)</a:t>
            </a:r>
          </a:p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1692935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84</Words>
  <Application>Microsoft Office PowerPoint</Application>
  <PresentationFormat>Panorámica</PresentationFormat>
  <Paragraphs>17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Lucida Bright</vt:lpstr>
      <vt:lpstr>Verdana</vt:lpstr>
      <vt:lpstr>Tema de Office</vt:lpstr>
      <vt:lpstr>Marketing Online</vt:lpstr>
      <vt:lpstr>Agenda</vt:lpstr>
      <vt:lpstr>¿Sabía usted que?</vt:lpstr>
      <vt:lpstr>Evolución de la Web 2.0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Online</dc:title>
  <dc:creator>Handz Valentín</dc:creator>
  <cp:lastModifiedBy>Handz Valentín</cp:lastModifiedBy>
  <cp:revision>6</cp:revision>
  <dcterms:created xsi:type="dcterms:W3CDTF">2013-10-31T19:17:09Z</dcterms:created>
  <dcterms:modified xsi:type="dcterms:W3CDTF">2016-04-09T06:14:56Z</dcterms:modified>
</cp:coreProperties>
</file>