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2"/>
  <p:clrMru>
    <a:srgbClr val="519795"/>
    <a:srgbClr val="486073"/>
    <a:srgbClr val="3333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2787"/>
    <p:restoredTop sz="90929"/>
  </p:normalViewPr>
  <p:slideViewPr>
    <p:cSldViewPr snapToGrid="0">
      <p:cViewPr>
        <p:scale>
          <a:sx n="75" d="100"/>
          <a:sy n="75" d="100"/>
        </p:scale>
        <p:origin x="-258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B23CF4-4E67-4977-BACB-022251543333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70B530-1B2E-433F-90A8-EDE09788B986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6306BA-DFB3-4867-97E8-5CB56B4C6B23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3B17D2-1082-413C-933C-89149396CC35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356F03-02EA-4C0B-A25F-28CD4570AAC0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C50425-6D16-449A-9A8B-736A3CEB385B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919BA7-A81D-4947-A080-1C56C144119B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B4EDEC-967B-448B-B729-5BEB9A622D0F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EA0D09-53BC-4391-A321-9A6F2EBFCA13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DC74CA-D018-4B59-B246-A348427B24EB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48D66E-E587-4B5F-A65D-D47298A156AE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ACD8D75-C885-4BB4-9077-6F1607E84E2D}" type="slidenum">
              <a:rPr lang="es-ES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1979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0" name="AutoShape 32"/>
          <p:cNvSpPr>
            <a:spLocks noChangeArrowheads="1"/>
          </p:cNvSpPr>
          <p:nvPr/>
        </p:nvSpPr>
        <p:spPr bwMode="auto">
          <a:xfrm>
            <a:off x="3429000" y="2755900"/>
            <a:ext cx="838200" cy="1219200"/>
          </a:xfrm>
          <a:prstGeom prst="moon">
            <a:avLst>
              <a:gd name="adj" fmla="val 68750"/>
            </a:avLst>
          </a:prstGeom>
          <a:gradFill rotWithShape="0">
            <a:gsLst>
              <a:gs pos="0">
                <a:schemeClr val="folHlink"/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81" name="AutoShape 33"/>
          <p:cNvSpPr>
            <a:spLocks noChangeArrowheads="1"/>
          </p:cNvSpPr>
          <p:nvPr/>
        </p:nvSpPr>
        <p:spPr bwMode="auto">
          <a:xfrm>
            <a:off x="4191000" y="2971800"/>
            <a:ext cx="838200" cy="1219200"/>
          </a:xfrm>
          <a:prstGeom prst="moon">
            <a:avLst>
              <a:gd name="adj" fmla="val 68750"/>
            </a:avLst>
          </a:prstGeom>
          <a:gradFill rotWithShape="0">
            <a:gsLst>
              <a:gs pos="0">
                <a:schemeClr val="folHlink"/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79" name="AutoShape 31"/>
          <p:cNvSpPr>
            <a:spLocks noChangeArrowheads="1"/>
          </p:cNvSpPr>
          <p:nvPr/>
        </p:nvSpPr>
        <p:spPr bwMode="auto">
          <a:xfrm>
            <a:off x="3276600" y="2133600"/>
            <a:ext cx="1066800" cy="1219200"/>
          </a:xfrm>
          <a:prstGeom prst="moon">
            <a:avLst>
              <a:gd name="adj" fmla="val 68750"/>
            </a:avLst>
          </a:prstGeom>
          <a:gradFill rotWithShape="0">
            <a:gsLst>
              <a:gs pos="0">
                <a:schemeClr val="folHlink"/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50" name="Oval 2"/>
          <p:cNvSpPr>
            <a:spLocks noChangeArrowheads="1"/>
          </p:cNvSpPr>
          <p:nvPr/>
        </p:nvSpPr>
        <p:spPr bwMode="auto">
          <a:xfrm>
            <a:off x="1219200" y="2743200"/>
            <a:ext cx="5181600" cy="838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folHlink"/>
              </a:gs>
            </a:gsLst>
            <a:lin ang="5400000" scaled="1"/>
            <a:tileRect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51" name="AutoShape 3"/>
          <p:cNvSpPr>
            <a:spLocks noChangeArrowheads="1"/>
          </p:cNvSpPr>
          <p:nvPr/>
        </p:nvSpPr>
        <p:spPr bwMode="auto">
          <a:xfrm>
            <a:off x="6324600" y="2133600"/>
            <a:ext cx="838200" cy="2057400"/>
          </a:xfrm>
          <a:prstGeom prst="moon">
            <a:avLst>
              <a:gd name="adj" fmla="val 68750"/>
            </a:avLst>
          </a:prstGeom>
          <a:gradFill rotWithShape="0">
            <a:gsLst>
              <a:gs pos="0">
                <a:schemeClr val="folHlink"/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52" name="Arc 4"/>
          <p:cNvSpPr>
            <a:spLocks/>
          </p:cNvSpPr>
          <p:nvPr/>
        </p:nvSpPr>
        <p:spPr bwMode="auto">
          <a:xfrm>
            <a:off x="1828800" y="2895600"/>
            <a:ext cx="152400" cy="533400"/>
          </a:xfrm>
          <a:custGeom>
            <a:avLst/>
            <a:gdLst>
              <a:gd name="G0" fmla="+- 1172 0 0"/>
              <a:gd name="G1" fmla="+- 21600 0 0"/>
              <a:gd name="G2" fmla="+- 21600 0 0"/>
              <a:gd name="T0" fmla="*/ 1172 w 22772"/>
              <a:gd name="T1" fmla="*/ 0 h 43200"/>
              <a:gd name="T2" fmla="*/ 0 w 22772"/>
              <a:gd name="T3" fmla="*/ 43168 h 43200"/>
              <a:gd name="T4" fmla="*/ 1172 w 22772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772" h="43200" fill="none" extrusionOk="0">
                <a:moveTo>
                  <a:pt x="1171" y="0"/>
                </a:moveTo>
                <a:cubicBezTo>
                  <a:pt x="13101" y="0"/>
                  <a:pt x="22772" y="9670"/>
                  <a:pt x="22772" y="21600"/>
                </a:cubicBezTo>
                <a:cubicBezTo>
                  <a:pt x="22772" y="33529"/>
                  <a:pt x="13101" y="43200"/>
                  <a:pt x="1172" y="43200"/>
                </a:cubicBezTo>
                <a:cubicBezTo>
                  <a:pt x="781" y="43200"/>
                  <a:pt x="390" y="43189"/>
                  <a:pt x="-1" y="43168"/>
                </a:cubicBezTo>
              </a:path>
              <a:path w="22772" h="43200" stroke="0" extrusionOk="0">
                <a:moveTo>
                  <a:pt x="1171" y="0"/>
                </a:moveTo>
                <a:cubicBezTo>
                  <a:pt x="13101" y="0"/>
                  <a:pt x="22772" y="9670"/>
                  <a:pt x="22772" y="21600"/>
                </a:cubicBezTo>
                <a:cubicBezTo>
                  <a:pt x="22772" y="33529"/>
                  <a:pt x="13101" y="43200"/>
                  <a:pt x="1172" y="43200"/>
                </a:cubicBezTo>
                <a:cubicBezTo>
                  <a:pt x="781" y="43200"/>
                  <a:pt x="390" y="43189"/>
                  <a:pt x="-1" y="43168"/>
                </a:cubicBezTo>
                <a:lnTo>
                  <a:pt x="1172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53" name="Arc 5"/>
          <p:cNvSpPr>
            <a:spLocks/>
          </p:cNvSpPr>
          <p:nvPr/>
        </p:nvSpPr>
        <p:spPr bwMode="auto">
          <a:xfrm flipH="1">
            <a:off x="2133600" y="3048000"/>
            <a:ext cx="76200" cy="228600"/>
          </a:xfrm>
          <a:custGeom>
            <a:avLst/>
            <a:gdLst>
              <a:gd name="G0" fmla="+- 1172 0 0"/>
              <a:gd name="G1" fmla="+- 21600 0 0"/>
              <a:gd name="G2" fmla="+- 21600 0 0"/>
              <a:gd name="T0" fmla="*/ 1172 w 22772"/>
              <a:gd name="T1" fmla="*/ 0 h 43200"/>
              <a:gd name="T2" fmla="*/ 0 w 22772"/>
              <a:gd name="T3" fmla="*/ 43168 h 43200"/>
              <a:gd name="T4" fmla="*/ 1172 w 22772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772" h="43200" fill="none" extrusionOk="0">
                <a:moveTo>
                  <a:pt x="1171" y="0"/>
                </a:moveTo>
                <a:cubicBezTo>
                  <a:pt x="13101" y="0"/>
                  <a:pt x="22772" y="9670"/>
                  <a:pt x="22772" y="21600"/>
                </a:cubicBezTo>
                <a:cubicBezTo>
                  <a:pt x="22772" y="33529"/>
                  <a:pt x="13101" y="43200"/>
                  <a:pt x="1172" y="43200"/>
                </a:cubicBezTo>
                <a:cubicBezTo>
                  <a:pt x="781" y="43200"/>
                  <a:pt x="390" y="43189"/>
                  <a:pt x="-1" y="43168"/>
                </a:cubicBezTo>
              </a:path>
              <a:path w="22772" h="43200" stroke="0" extrusionOk="0">
                <a:moveTo>
                  <a:pt x="1171" y="0"/>
                </a:moveTo>
                <a:cubicBezTo>
                  <a:pt x="13101" y="0"/>
                  <a:pt x="22772" y="9670"/>
                  <a:pt x="22772" y="21600"/>
                </a:cubicBezTo>
                <a:cubicBezTo>
                  <a:pt x="22772" y="33529"/>
                  <a:pt x="13101" y="43200"/>
                  <a:pt x="1172" y="43200"/>
                </a:cubicBezTo>
                <a:cubicBezTo>
                  <a:pt x="781" y="43200"/>
                  <a:pt x="390" y="43189"/>
                  <a:pt x="-1" y="43168"/>
                </a:cubicBezTo>
                <a:lnTo>
                  <a:pt x="1172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54" name="Arc 6"/>
          <p:cNvSpPr>
            <a:spLocks/>
          </p:cNvSpPr>
          <p:nvPr/>
        </p:nvSpPr>
        <p:spPr bwMode="auto">
          <a:xfrm flipH="1">
            <a:off x="2362200" y="2895600"/>
            <a:ext cx="76200" cy="228600"/>
          </a:xfrm>
          <a:custGeom>
            <a:avLst/>
            <a:gdLst>
              <a:gd name="G0" fmla="+- 1172 0 0"/>
              <a:gd name="G1" fmla="+- 21600 0 0"/>
              <a:gd name="G2" fmla="+- 21600 0 0"/>
              <a:gd name="T0" fmla="*/ 1172 w 22772"/>
              <a:gd name="T1" fmla="*/ 0 h 43200"/>
              <a:gd name="T2" fmla="*/ 0 w 22772"/>
              <a:gd name="T3" fmla="*/ 43168 h 43200"/>
              <a:gd name="T4" fmla="*/ 1172 w 22772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772" h="43200" fill="none" extrusionOk="0">
                <a:moveTo>
                  <a:pt x="1171" y="0"/>
                </a:moveTo>
                <a:cubicBezTo>
                  <a:pt x="13101" y="0"/>
                  <a:pt x="22772" y="9670"/>
                  <a:pt x="22772" y="21600"/>
                </a:cubicBezTo>
                <a:cubicBezTo>
                  <a:pt x="22772" y="33529"/>
                  <a:pt x="13101" y="43200"/>
                  <a:pt x="1172" y="43200"/>
                </a:cubicBezTo>
                <a:cubicBezTo>
                  <a:pt x="781" y="43200"/>
                  <a:pt x="390" y="43189"/>
                  <a:pt x="-1" y="43168"/>
                </a:cubicBezTo>
              </a:path>
              <a:path w="22772" h="43200" stroke="0" extrusionOk="0">
                <a:moveTo>
                  <a:pt x="1171" y="0"/>
                </a:moveTo>
                <a:cubicBezTo>
                  <a:pt x="13101" y="0"/>
                  <a:pt x="22772" y="9670"/>
                  <a:pt x="22772" y="21600"/>
                </a:cubicBezTo>
                <a:cubicBezTo>
                  <a:pt x="22772" y="33529"/>
                  <a:pt x="13101" y="43200"/>
                  <a:pt x="1172" y="43200"/>
                </a:cubicBezTo>
                <a:cubicBezTo>
                  <a:pt x="781" y="43200"/>
                  <a:pt x="390" y="43189"/>
                  <a:pt x="-1" y="43168"/>
                </a:cubicBezTo>
                <a:lnTo>
                  <a:pt x="1172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55" name="Arc 7"/>
          <p:cNvSpPr>
            <a:spLocks/>
          </p:cNvSpPr>
          <p:nvPr/>
        </p:nvSpPr>
        <p:spPr bwMode="auto">
          <a:xfrm flipH="1">
            <a:off x="2362200" y="3200400"/>
            <a:ext cx="76200" cy="228600"/>
          </a:xfrm>
          <a:custGeom>
            <a:avLst/>
            <a:gdLst>
              <a:gd name="G0" fmla="+- 1172 0 0"/>
              <a:gd name="G1" fmla="+- 21600 0 0"/>
              <a:gd name="G2" fmla="+- 21600 0 0"/>
              <a:gd name="T0" fmla="*/ 1172 w 22772"/>
              <a:gd name="T1" fmla="*/ 0 h 43200"/>
              <a:gd name="T2" fmla="*/ 0 w 22772"/>
              <a:gd name="T3" fmla="*/ 43168 h 43200"/>
              <a:gd name="T4" fmla="*/ 1172 w 22772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772" h="43200" fill="none" extrusionOk="0">
                <a:moveTo>
                  <a:pt x="1171" y="0"/>
                </a:moveTo>
                <a:cubicBezTo>
                  <a:pt x="13101" y="0"/>
                  <a:pt x="22772" y="9670"/>
                  <a:pt x="22772" y="21600"/>
                </a:cubicBezTo>
                <a:cubicBezTo>
                  <a:pt x="22772" y="33529"/>
                  <a:pt x="13101" y="43200"/>
                  <a:pt x="1172" y="43200"/>
                </a:cubicBezTo>
                <a:cubicBezTo>
                  <a:pt x="781" y="43200"/>
                  <a:pt x="390" y="43189"/>
                  <a:pt x="-1" y="43168"/>
                </a:cubicBezTo>
              </a:path>
              <a:path w="22772" h="43200" stroke="0" extrusionOk="0">
                <a:moveTo>
                  <a:pt x="1171" y="0"/>
                </a:moveTo>
                <a:cubicBezTo>
                  <a:pt x="13101" y="0"/>
                  <a:pt x="22772" y="9670"/>
                  <a:pt x="22772" y="21600"/>
                </a:cubicBezTo>
                <a:cubicBezTo>
                  <a:pt x="22772" y="33529"/>
                  <a:pt x="13101" y="43200"/>
                  <a:pt x="1172" y="43200"/>
                </a:cubicBezTo>
                <a:cubicBezTo>
                  <a:pt x="781" y="43200"/>
                  <a:pt x="390" y="43189"/>
                  <a:pt x="-1" y="43168"/>
                </a:cubicBezTo>
                <a:lnTo>
                  <a:pt x="1172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56" name="Arc 8"/>
          <p:cNvSpPr>
            <a:spLocks/>
          </p:cNvSpPr>
          <p:nvPr/>
        </p:nvSpPr>
        <p:spPr bwMode="auto">
          <a:xfrm flipH="1">
            <a:off x="2590800" y="3048000"/>
            <a:ext cx="76200" cy="228600"/>
          </a:xfrm>
          <a:custGeom>
            <a:avLst/>
            <a:gdLst>
              <a:gd name="G0" fmla="+- 1172 0 0"/>
              <a:gd name="G1" fmla="+- 21600 0 0"/>
              <a:gd name="G2" fmla="+- 21600 0 0"/>
              <a:gd name="T0" fmla="*/ 1172 w 22772"/>
              <a:gd name="T1" fmla="*/ 0 h 43200"/>
              <a:gd name="T2" fmla="*/ 0 w 22772"/>
              <a:gd name="T3" fmla="*/ 43168 h 43200"/>
              <a:gd name="T4" fmla="*/ 1172 w 22772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772" h="43200" fill="none" extrusionOk="0">
                <a:moveTo>
                  <a:pt x="1171" y="0"/>
                </a:moveTo>
                <a:cubicBezTo>
                  <a:pt x="13101" y="0"/>
                  <a:pt x="22772" y="9670"/>
                  <a:pt x="22772" y="21600"/>
                </a:cubicBezTo>
                <a:cubicBezTo>
                  <a:pt x="22772" y="33529"/>
                  <a:pt x="13101" y="43200"/>
                  <a:pt x="1172" y="43200"/>
                </a:cubicBezTo>
                <a:cubicBezTo>
                  <a:pt x="781" y="43200"/>
                  <a:pt x="390" y="43189"/>
                  <a:pt x="-1" y="43168"/>
                </a:cubicBezTo>
              </a:path>
              <a:path w="22772" h="43200" stroke="0" extrusionOk="0">
                <a:moveTo>
                  <a:pt x="1171" y="0"/>
                </a:moveTo>
                <a:cubicBezTo>
                  <a:pt x="13101" y="0"/>
                  <a:pt x="22772" y="9670"/>
                  <a:pt x="22772" y="21600"/>
                </a:cubicBezTo>
                <a:cubicBezTo>
                  <a:pt x="22772" y="33529"/>
                  <a:pt x="13101" y="43200"/>
                  <a:pt x="1172" y="43200"/>
                </a:cubicBezTo>
                <a:cubicBezTo>
                  <a:pt x="781" y="43200"/>
                  <a:pt x="390" y="43189"/>
                  <a:pt x="-1" y="43168"/>
                </a:cubicBezTo>
                <a:lnTo>
                  <a:pt x="1172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57" name="Arc 9"/>
          <p:cNvSpPr>
            <a:spLocks/>
          </p:cNvSpPr>
          <p:nvPr/>
        </p:nvSpPr>
        <p:spPr bwMode="auto">
          <a:xfrm flipH="1">
            <a:off x="2819400" y="2895600"/>
            <a:ext cx="76200" cy="228600"/>
          </a:xfrm>
          <a:custGeom>
            <a:avLst/>
            <a:gdLst>
              <a:gd name="G0" fmla="+- 1172 0 0"/>
              <a:gd name="G1" fmla="+- 21600 0 0"/>
              <a:gd name="G2" fmla="+- 21600 0 0"/>
              <a:gd name="T0" fmla="*/ 1172 w 22772"/>
              <a:gd name="T1" fmla="*/ 0 h 43200"/>
              <a:gd name="T2" fmla="*/ 0 w 22772"/>
              <a:gd name="T3" fmla="*/ 43168 h 43200"/>
              <a:gd name="T4" fmla="*/ 1172 w 22772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772" h="43200" fill="none" extrusionOk="0">
                <a:moveTo>
                  <a:pt x="1171" y="0"/>
                </a:moveTo>
                <a:cubicBezTo>
                  <a:pt x="13101" y="0"/>
                  <a:pt x="22772" y="9670"/>
                  <a:pt x="22772" y="21600"/>
                </a:cubicBezTo>
                <a:cubicBezTo>
                  <a:pt x="22772" y="33529"/>
                  <a:pt x="13101" y="43200"/>
                  <a:pt x="1172" y="43200"/>
                </a:cubicBezTo>
                <a:cubicBezTo>
                  <a:pt x="781" y="43200"/>
                  <a:pt x="390" y="43189"/>
                  <a:pt x="-1" y="43168"/>
                </a:cubicBezTo>
              </a:path>
              <a:path w="22772" h="43200" stroke="0" extrusionOk="0">
                <a:moveTo>
                  <a:pt x="1171" y="0"/>
                </a:moveTo>
                <a:cubicBezTo>
                  <a:pt x="13101" y="0"/>
                  <a:pt x="22772" y="9670"/>
                  <a:pt x="22772" y="21600"/>
                </a:cubicBezTo>
                <a:cubicBezTo>
                  <a:pt x="22772" y="33529"/>
                  <a:pt x="13101" y="43200"/>
                  <a:pt x="1172" y="43200"/>
                </a:cubicBezTo>
                <a:cubicBezTo>
                  <a:pt x="781" y="43200"/>
                  <a:pt x="390" y="43189"/>
                  <a:pt x="-1" y="43168"/>
                </a:cubicBezTo>
                <a:lnTo>
                  <a:pt x="1172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58" name="Arc 10"/>
          <p:cNvSpPr>
            <a:spLocks/>
          </p:cNvSpPr>
          <p:nvPr/>
        </p:nvSpPr>
        <p:spPr bwMode="auto">
          <a:xfrm flipH="1">
            <a:off x="2819400" y="3200400"/>
            <a:ext cx="76200" cy="228600"/>
          </a:xfrm>
          <a:custGeom>
            <a:avLst/>
            <a:gdLst>
              <a:gd name="G0" fmla="+- 1172 0 0"/>
              <a:gd name="G1" fmla="+- 21600 0 0"/>
              <a:gd name="G2" fmla="+- 21600 0 0"/>
              <a:gd name="T0" fmla="*/ 1172 w 22772"/>
              <a:gd name="T1" fmla="*/ 0 h 43200"/>
              <a:gd name="T2" fmla="*/ 0 w 22772"/>
              <a:gd name="T3" fmla="*/ 43168 h 43200"/>
              <a:gd name="T4" fmla="*/ 1172 w 22772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772" h="43200" fill="none" extrusionOk="0">
                <a:moveTo>
                  <a:pt x="1171" y="0"/>
                </a:moveTo>
                <a:cubicBezTo>
                  <a:pt x="13101" y="0"/>
                  <a:pt x="22772" y="9670"/>
                  <a:pt x="22772" y="21600"/>
                </a:cubicBezTo>
                <a:cubicBezTo>
                  <a:pt x="22772" y="33529"/>
                  <a:pt x="13101" y="43200"/>
                  <a:pt x="1172" y="43200"/>
                </a:cubicBezTo>
                <a:cubicBezTo>
                  <a:pt x="781" y="43200"/>
                  <a:pt x="390" y="43189"/>
                  <a:pt x="-1" y="43168"/>
                </a:cubicBezTo>
              </a:path>
              <a:path w="22772" h="43200" stroke="0" extrusionOk="0">
                <a:moveTo>
                  <a:pt x="1171" y="0"/>
                </a:moveTo>
                <a:cubicBezTo>
                  <a:pt x="13101" y="0"/>
                  <a:pt x="22772" y="9670"/>
                  <a:pt x="22772" y="21600"/>
                </a:cubicBezTo>
                <a:cubicBezTo>
                  <a:pt x="22772" y="33529"/>
                  <a:pt x="13101" y="43200"/>
                  <a:pt x="1172" y="43200"/>
                </a:cubicBezTo>
                <a:cubicBezTo>
                  <a:pt x="781" y="43200"/>
                  <a:pt x="390" y="43189"/>
                  <a:pt x="-1" y="43168"/>
                </a:cubicBezTo>
                <a:lnTo>
                  <a:pt x="1172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59" name="Arc 11"/>
          <p:cNvSpPr>
            <a:spLocks/>
          </p:cNvSpPr>
          <p:nvPr/>
        </p:nvSpPr>
        <p:spPr bwMode="auto">
          <a:xfrm flipH="1">
            <a:off x="3048000" y="3048000"/>
            <a:ext cx="76200" cy="228600"/>
          </a:xfrm>
          <a:custGeom>
            <a:avLst/>
            <a:gdLst>
              <a:gd name="G0" fmla="+- 1172 0 0"/>
              <a:gd name="G1" fmla="+- 21600 0 0"/>
              <a:gd name="G2" fmla="+- 21600 0 0"/>
              <a:gd name="T0" fmla="*/ 1172 w 22772"/>
              <a:gd name="T1" fmla="*/ 0 h 43200"/>
              <a:gd name="T2" fmla="*/ 0 w 22772"/>
              <a:gd name="T3" fmla="*/ 43168 h 43200"/>
              <a:gd name="T4" fmla="*/ 1172 w 22772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772" h="43200" fill="none" extrusionOk="0">
                <a:moveTo>
                  <a:pt x="1171" y="0"/>
                </a:moveTo>
                <a:cubicBezTo>
                  <a:pt x="13101" y="0"/>
                  <a:pt x="22772" y="9670"/>
                  <a:pt x="22772" y="21600"/>
                </a:cubicBezTo>
                <a:cubicBezTo>
                  <a:pt x="22772" y="33529"/>
                  <a:pt x="13101" y="43200"/>
                  <a:pt x="1172" y="43200"/>
                </a:cubicBezTo>
                <a:cubicBezTo>
                  <a:pt x="781" y="43200"/>
                  <a:pt x="390" y="43189"/>
                  <a:pt x="-1" y="43168"/>
                </a:cubicBezTo>
              </a:path>
              <a:path w="22772" h="43200" stroke="0" extrusionOk="0">
                <a:moveTo>
                  <a:pt x="1171" y="0"/>
                </a:moveTo>
                <a:cubicBezTo>
                  <a:pt x="13101" y="0"/>
                  <a:pt x="22772" y="9670"/>
                  <a:pt x="22772" y="21600"/>
                </a:cubicBezTo>
                <a:cubicBezTo>
                  <a:pt x="22772" y="33529"/>
                  <a:pt x="13101" y="43200"/>
                  <a:pt x="1172" y="43200"/>
                </a:cubicBezTo>
                <a:cubicBezTo>
                  <a:pt x="781" y="43200"/>
                  <a:pt x="390" y="43189"/>
                  <a:pt x="-1" y="43168"/>
                </a:cubicBezTo>
                <a:lnTo>
                  <a:pt x="1172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60" name="Arc 12"/>
          <p:cNvSpPr>
            <a:spLocks/>
          </p:cNvSpPr>
          <p:nvPr/>
        </p:nvSpPr>
        <p:spPr bwMode="auto">
          <a:xfrm flipH="1">
            <a:off x="3276600" y="2895600"/>
            <a:ext cx="76200" cy="228600"/>
          </a:xfrm>
          <a:custGeom>
            <a:avLst/>
            <a:gdLst>
              <a:gd name="G0" fmla="+- 1172 0 0"/>
              <a:gd name="G1" fmla="+- 21600 0 0"/>
              <a:gd name="G2" fmla="+- 21600 0 0"/>
              <a:gd name="T0" fmla="*/ 1172 w 22772"/>
              <a:gd name="T1" fmla="*/ 0 h 43200"/>
              <a:gd name="T2" fmla="*/ 0 w 22772"/>
              <a:gd name="T3" fmla="*/ 43168 h 43200"/>
              <a:gd name="T4" fmla="*/ 1172 w 22772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772" h="43200" fill="none" extrusionOk="0">
                <a:moveTo>
                  <a:pt x="1171" y="0"/>
                </a:moveTo>
                <a:cubicBezTo>
                  <a:pt x="13101" y="0"/>
                  <a:pt x="22772" y="9670"/>
                  <a:pt x="22772" y="21600"/>
                </a:cubicBezTo>
                <a:cubicBezTo>
                  <a:pt x="22772" y="33529"/>
                  <a:pt x="13101" y="43200"/>
                  <a:pt x="1172" y="43200"/>
                </a:cubicBezTo>
                <a:cubicBezTo>
                  <a:pt x="781" y="43200"/>
                  <a:pt x="390" y="43189"/>
                  <a:pt x="-1" y="43168"/>
                </a:cubicBezTo>
              </a:path>
              <a:path w="22772" h="43200" stroke="0" extrusionOk="0">
                <a:moveTo>
                  <a:pt x="1171" y="0"/>
                </a:moveTo>
                <a:cubicBezTo>
                  <a:pt x="13101" y="0"/>
                  <a:pt x="22772" y="9670"/>
                  <a:pt x="22772" y="21600"/>
                </a:cubicBezTo>
                <a:cubicBezTo>
                  <a:pt x="22772" y="33529"/>
                  <a:pt x="13101" y="43200"/>
                  <a:pt x="1172" y="43200"/>
                </a:cubicBezTo>
                <a:cubicBezTo>
                  <a:pt x="781" y="43200"/>
                  <a:pt x="390" y="43189"/>
                  <a:pt x="-1" y="43168"/>
                </a:cubicBezTo>
                <a:lnTo>
                  <a:pt x="1172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61" name="Arc 13"/>
          <p:cNvSpPr>
            <a:spLocks/>
          </p:cNvSpPr>
          <p:nvPr/>
        </p:nvSpPr>
        <p:spPr bwMode="auto">
          <a:xfrm flipH="1">
            <a:off x="3276600" y="3200400"/>
            <a:ext cx="76200" cy="228600"/>
          </a:xfrm>
          <a:custGeom>
            <a:avLst/>
            <a:gdLst>
              <a:gd name="G0" fmla="+- 1172 0 0"/>
              <a:gd name="G1" fmla="+- 21600 0 0"/>
              <a:gd name="G2" fmla="+- 21600 0 0"/>
              <a:gd name="T0" fmla="*/ 1172 w 22772"/>
              <a:gd name="T1" fmla="*/ 0 h 43200"/>
              <a:gd name="T2" fmla="*/ 0 w 22772"/>
              <a:gd name="T3" fmla="*/ 43168 h 43200"/>
              <a:gd name="T4" fmla="*/ 1172 w 22772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772" h="43200" fill="none" extrusionOk="0">
                <a:moveTo>
                  <a:pt x="1171" y="0"/>
                </a:moveTo>
                <a:cubicBezTo>
                  <a:pt x="13101" y="0"/>
                  <a:pt x="22772" y="9670"/>
                  <a:pt x="22772" y="21600"/>
                </a:cubicBezTo>
                <a:cubicBezTo>
                  <a:pt x="22772" y="33529"/>
                  <a:pt x="13101" y="43200"/>
                  <a:pt x="1172" y="43200"/>
                </a:cubicBezTo>
                <a:cubicBezTo>
                  <a:pt x="781" y="43200"/>
                  <a:pt x="390" y="43189"/>
                  <a:pt x="-1" y="43168"/>
                </a:cubicBezTo>
              </a:path>
              <a:path w="22772" h="43200" stroke="0" extrusionOk="0">
                <a:moveTo>
                  <a:pt x="1171" y="0"/>
                </a:moveTo>
                <a:cubicBezTo>
                  <a:pt x="13101" y="0"/>
                  <a:pt x="22772" y="9670"/>
                  <a:pt x="22772" y="21600"/>
                </a:cubicBezTo>
                <a:cubicBezTo>
                  <a:pt x="22772" y="33529"/>
                  <a:pt x="13101" y="43200"/>
                  <a:pt x="1172" y="43200"/>
                </a:cubicBezTo>
                <a:cubicBezTo>
                  <a:pt x="781" y="43200"/>
                  <a:pt x="390" y="43189"/>
                  <a:pt x="-1" y="43168"/>
                </a:cubicBezTo>
                <a:lnTo>
                  <a:pt x="1172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62" name="Arc 14"/>
          <p:cNvSpPr>
            <a:spLocks/>
          </p:cNvSpPr>
          <p:nvPr/>
        </p:nvSpPr>
        <p:spPr bwMode="auto">
          <a:xfrm flipH="1">
            <a:off x="3505200" y="3048000"/>
            <a:ext cx="76200" cy="228600"/>
          </a:xfrm>
          <a:custGeom>
            <a:avLst/>
            <a:gdLst>
              <a:gd name="G0" fmla="+- 1172 0 0"/>
              <a:gd name="G1" fmla="+- 21600 0 0"/>
              <a:gd name="G2" fmla="+- 21600 0 0"/>
              <a:gd name="T0" fmla="*/ 1172 w 22772"/>
              <a:gd name="T1" fmla="*/ 0 h 43200"/>
              <a:gd name="T2" fmla="*/ 0 w 22772"/>
              <a:gd name="T3" fmla="*/ 43168 h 43200"/>
              <a:gd name="T4" fmla="*/ 1172 w 22772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772" h="43200" fill="none" extrusionOk="0">
                <a:moveTo>
                  <a:pt x="1171" y="0"/>
                </a:moveTo>
                <a:cubicBezTo>
                  <a:pt x="13101" y="0"/>
                  <a:pt x="22772" y="9670"/>
                  <a:pt x="22772" y="21600"/>
                </a:cubicBezTo>
                <a:cubicBezTo>
                  <a:pt x="22772" y="33529"/>
                  <a:pt x="13101" y="43200"/>
                  <a:pt x="1172" y="43200"/>
                </a:cubicBezTo>
                <a:cubicBezTo>
                  <a:pt x="781" y="43200"/>
                  <a:pt x="390" y="43189"/>
                  <a:pt x="-1" y="43168"/>
                </a:cubicBezTo>
              </a:path>
              <a:path w="22772" h="43200" stroke="0" extrusionOk="0">
                <a:moveTo>
                  <a:pt x="1171" y="0"/>
                </a:moveTo>
                <a:cubicBezTo>
                  <a:pt x="13101" y="0"/>
                  <a:pt x="22772" y="9670"/>
                  <a:pt x="22772" y="21600"/>
                </a:cubicBezTo>
                <a:cubicBezTo>
                  <a:pt x="22772" y="33529"/>
                  <a:pt x="13101" y="43200"/>
                  <a:pt x="1172" y="43200"/>
                </a:cubicBezTo>
                <a:cubicBezTo>
                  <a:pt x="781" y="43200"/>
                  <a:pt x="390" y="43189"/>
                  <a:pt x="-1" y="43168"/>
                </a:cubicBezTo>
                <a:lnTo>
                  <a:pt x="1172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63" name="Arc 15"/>
          <p:cNvSpPr>
            <a:spLocks/>
          </p:cNvSpPr>
          <p:nvPr/>
        </p:nvSpPr>
        <p:spPr bwMode="auto">
          <a:xfrm flipH="1">
            <a:off x="3733800" y="2895600"/>
            <a:ext cx="76200" cy="228600"/>
          </a:xfrm>
          <a:custGeom>
            <a:avLst/>
            <a:gdLst>
              <a:gd name="G0" fmla="+- 1172 0 0"/>
              <a:gd name="G1" fmla="+- 21600 0 0"/>
              <a:gd name="G2" fmla="+- 21600 0 0"/>
              <a:gd name="T0" fmla="*/ 1172 w 22772"/>
              <a:gd name="T1" fmla="*/ 0 h 43200"/>
              <a:gd name="T2" fmla="*/ 0 w 22772"/>
              <a:gd name="T3" fmla="*/ 43168 h 43200"/>
              <a:gd name="T4" fmla="*/ 1172 w 22772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772" h="43200" fill="none" extrusionOk="0">
                <a:moveTo>
                  <a:pt x="1171" y="0"/>
                </a:moveTo>
                <a:cubicBezTo>
                  <a:pt x="13101" y="0"/>
                  <a:pt x="22772" y="9670"/>
                  <a:pt x="22772" y="21600"/>
                </a:cubicBezTo>
                <a:cubicBezTo>
                  <a:pt x="22772" y="33529"/>
                  <a:pt x="13101" y="43200"/>
                  <a:pt x="1172" y="43200"/>
                </a:cubicBezTo>
                <a:cubicBezTo>
                  <a:pt x="781" y="43200"/>
                  <a:pt x="390" y="43189"/>
                  <a:pt x="-1" y="43168"/>
                </a:cubicBezTo>
              </a:path>
              <a:path w="22772" h="43200" stroke="0" extrusionOk="0">
                <a:moveTo>
                  <a:pt x="1171" y="0"/>
                </a:moveTo>
                <a:cubicBezTo>
                  <a:pt x="13101" y="0"/>
                  <a:pt x="22772" y="9670"/>
                  <a:pt x="22772" y="21600"/>
                </a:cubicBezTo>
                <a:cubicBezTo>
                  <a:pt x="22772" y="33529"/>
                  <a:pt x="13101" y="43200"/>
                  <a:pt x="1172" y="43200"/>
                </a:cubicBezTo>
                <a:cubicBezTo>
                  <a:pt x="781" y="43200"/>
                  <a:pt x="390" y="43189"/>
                  <a:pt x="-1" y="43168"/>
                </a:cubicBezTo>
                <a:lnTo>
                  <a:pt x="1172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64" name="Arc 16"/>
          <p:cNvSpPr>
            <a:spLocks/>
          </p:cNvSpPr>
          <p:nvPr/>
        </p:nvSpPr>
        <p:spPr bwMode="auto">
          <a:xfrm flipH="1">
            <a:off x="3733800" y="3200400"/>
            <a:ext cx="76200" cy="228600"/>
          </a:xfrm>
          <a:custGeom>
            <a:avLst/>
            <a:gdLst>
              <a:gd name="G0" fmla="+- 1172 0 0"/>
              <a:gd name="G1" fmla="+- 21600 0 0"/>
              <a:gd name="G2" fmla="+- 21600 0 0"/>
              <a:gd name="T0" fmla="*/ 1172 w 22772"/>
              <a:gd name="T1" fmla="*/ 0 h 43200"/>
              <a:gd name="T2" fmla="*/ 0 w 22772"/>
              <a:gd name="T3" fmla="*/ 43168 h 43200"/>
              <a:gd name="T4" fmla="*/ 1172 w 22772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772" h="43200" fill="none" extrusionOk="0">
                <a:moveTo>
                  <a:pt x="1171" y="0"/>
                </a:moveTo>
                <a:cubicBezTo>
                  <a:pt x="13101" y="0"/>
                  <a:pt x="22772" y="9670"/>
                  <a:pt x="22772" y="21600"/>
                </a:cubicBezTo>
                <a:cubicBezTo>
                  <a:pt x="22772" y="33529"/>
                  <a:pt x="13101" y="43200"/>
                  <a:pt x="1172" y="43200"/>
                </a:cubicBezTo>
                <a:cubicBezTo>
                  <a:pt x="781" y="43200"/>
                  <a:pt x="390" y="43189"/>
                  <a:pt x="-1" y="43168"/>
                </a:cubicBezTo>
              </a:path>
              <a:path w="22772" h="43200" stroke="0" extrusionOk="0">
                <a:moveTo>
                  <a:pt x="1171" y="0"/>
                </a:moveTo>
                <a:cubicBezTo>
                  <a:pt x="13101" y="0"/>
                  <a:pt x="22772" y="9670"/>
                  <a:pt x="22772" y="21600"/>
                </a:cubicBezTo>
                <a:cubicBezTo>
                  <a:pt x="22772" y="33529"/>
                  <a:pt x="13101" y="43200"/>
                  <a:pt x="1172" y="43200"/>
                </a:cubicBezTo>
                <a:cubicBezTo>
                  <a:pt x="781" y="43200"/>
                  <a:pt x="390" y="43189"/>
                  <a:pt x="-1" y="43168"/>
                </a:cubicBezTo>
                <a:lnTo>
                  <a:pt x="1172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66" name="Arc 18"/>
          <p:cNvSpPr>
            <a:spLocks/>
          </p:cNvSpPr>
          <p:nvPr/>
        </p:nvSpPr>
        <p:spPr bwMode="auto">
          <a:xfrm flipH="1">
            <a:off x="3962400" y="3048000"/>
            <a:ext cx="76200" cy="228600"/>
          </a:xfrm>
          <a:custGeom>
            <a:avLst/>
            <a:gdLst>
              <a:gd name="G0" fmla="+- 1172 0 0"/>
              <a:gd name="G1" fmla="+- 21600 0 0"/>
              <a:gd name="G2" fmla="+- 21600 0 0"/>
              <a:gd name="T0" fmla="*/ 1172 w 22772"/>
              <a:gd name="T1" fmla="*/ 0 h 43200"/>
              <a:gd name="T2" fmla="*/ 0 w 22772"/>
              <a:gd name="T3" fmla="*/ 43168 h 43200"/>
              <a:gd name="T4" fmla="*/ 1172 w 22772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772" h="43200" fill="none" extrusionOk="0">
                <a:moveTo>
                  <a:pt x="1171" y="0"/>
                </a:moveTo>
                <a:cubicBezTo>
                  <a:pt x="13101" y="0"/>
                  <a:pt x="22772" y="9670"/>
                  <a:pt x="22772" y="21600"/>
                </a:cubicBezTo>
                <a:cubicBezTo>
                  <a:pt x="22772" y="33529"/>
                  <a:pt x="13101" y="43200"/>
                  <a:pt x="1172" y="43200"/>
                </a:cubicBezTo>
                <a:cubicBezTo>
                  <a:pt x="781" y="43200"/>
                  <a:pt x="390" y="43189"/>
                  <a:pt x="-1" y="43168"/>
                </a:cubicBezTo>
              </a:path>
              <a:path w="22772" h="43200" stroke="0" extrusionOk="0">
                <a:moveTo>
                  <a:pt x="1171" y="0"/>
                </a:moveTo>
                <a:cubicBezTo>
                  <a:pt x="13101" y="0"/>
                  <a:pt x="22772" y="9670"/>
                  <a:pt x="22772" y="21600"/>
                </a:cubicBezTo>
                <a:cubicBezTo>
                  <a:pt x="22772" y="33529"/>
                  <a:pt x="13101" y="43200"/>
                  <a:pt x="1172" y="43200"/>
                </a:cubicBezTo>
                <a:cubicBezTo>
                  <a:pt x="781" y="43200"/>
                  <a:pt x="390" y="43189"/>
                  <a:pt x="-1" y="43168"/>
                </a:cubicBezTo>
                <a:lnTo>
                  <a:pt x="1172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67" name="Arc 19"/>
          <p:cNvSpPr>
            <a:spLocks/>
          </p:cNvSpPr>
          <p:nvPr/>
        </p:nvSpPr>
        <p:spPr bwMode="auto">
          <a:xfrm flipH="1">
            <a:off x="4191000" y="2895600"/>
            <a:ext cx="76200" cy="228600"/>
          </a:xfrm>
          <a:custGeom>
            <a:avLst/>
            <a:gdLst>
              <a:gd name="G0" fmla="+- 1172 0 0"/>
              <a:gd name="G1" fmla="+- 21600 0 0"/>
              <a:gd name="G2" fmla="+- 21600 0 0"/>
              <a:gd name="T0" fmla="*/ 1172 w 22772"/>
              <a:gd name="T1" fmla="*/ 0 h 43200"/>
              <a:gd name="T2" fmla="*/ 0 w 22772"/>
              <a:gd name="T3" fmla="*/ 43168 h 43200"/>
              <a:gd name="T4" fmla="*/ 1172 w 22772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772" h="43200" fill="none" extrusionOk="0">
                <a:moveTo>
                  <a:pt x="1171" y="0"/>
                </a:moveTo>
                <a:cubicBezTo>
                  <a:pt x="13101" y="0"/>
                  <a:pt x="22772" y="9670"/>
                  <a:pt x="22772" y="21600"/>
                </a:cubicBezTo>
                <a:cubicBezTo>
                  <a:pt x="22772" y="33529"/>
                  <a:pt x="13101" y="43200"/>
                  <a:pt x="1172" y="43200"/>
                </a:cubicBezTo>
                <a:cubicBezTo>
                  <a:pt x="781" y="43200"/>
                  <a:pt x="390" y="43189"/>
                  <a:pt x="-1" y="43168"/>
                </a:cubicBezTo>
              </a:path>
              <a:path w="22772" h="43200" stroke="0" extrusionOk="0">
                <a:moveTo>
                  <a:pt x="1171" y="0"/>
                </a:moveTo>
                <a:cubicBezTo>
                  <a:pt x="13101" y="0"/>
                  <a:pt x="22772" y="9670"/>
                  <a:pt x="22772" y="21600"/>
                </a:cubicBezTo>
                <a:cubicBezTo>
                  <a:pt x="22772" y="33529"/>
                  <a:pt x="13101" y="43200"/>
                  <a:pt x="1172" y="43200"/>
                </a:cubicBezTo>
                <a:cubicBezTo>
                  <a:pt x="781" y="43200"/>
                  <a:pt x="390" y="43189"/>
                  <a:pt x="-1" y="43168"/>
                </a:cubicBezTo>
                <a:lnTo>
                  <a:pt x="1172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68" name="Arc 20"/>
          <p:cNvSpPr>
            <a:spLocks/>
          </p:cNvSpPr>
          <p:nvPr/>
        </p:nvSpPr>
        <p:spPr bwMode="auto">
          <a:xfrm flipH="1">
            <a:off x="4191000" y="3200400"/>
            <a:ext cx="76200" cy="228600"/>
          </a:xfrm>
          <a:custGeom>
            <a:avLst/>
            <a:gdLst>
              <a:gd name="G0" fmla="+- 1172 0 0"/>
              <a:gd name="G1" fmla="+- 21600 0 0"/>
              <a:gd name="G2" fmla="+- 21600 0 0"/>
              <a:gd name="T0" fmla="*/ 1172 w 22772"/>
              <a:gd name="T1" fmla="*/ 0 h 43200"/>
              <a:gd name="T2" fmla="*/ 0 w 22772"/>
              <a:gd name="T3" fmla="*/ 43168 h 43200"/>
              <a:gd name="T4" fmla="*/ 1172 w 22772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772" h="43200" fill="none" extrusionOk="0">
                <a:moveTo>
                  <a:pt x="1171" y="0"/>
                </a:moveTo>
                <a:cubicBezTo>
                  <a:pt x="13101" y="0"/>
                  <a:pt x="22772" y="9670"/>
                  <a:pt x="22772" y="21600"/>
                </a:cubicBezTo>
                <a:cubicBezTo>
                  <a:pt x="22772" y="33529"/>
                  <a:pt x="13101" y="43200"/>
                  <a:pt x="1172" y="43200"/>
                </a:cubicBezTo>
                <a:cubicBezTo>
                  <a:pt x="781" y="43200"/>
                  <a:pt x="390" y="43189"/>
                  <a:pt x="-1" y="43168"/>
                </a:cubicBezTo>
              </a:path>
              <a:path w="22772" h="43200" stroke="0" extrusionOk="0">
                <a:moveTo>
                  <a:pt x="1171" y="0"/>
                </a:moveTo>
                <a:cubicBezTo>
                  <a:pt x="13101" y="0"/>
                  <a:pt x="22772" y="9670"/>
                  <a:pt x="22772" y="21600"/>
                </a:cubicBezTo>
                <a:cubicBezTo>
                  <a:pt x="22772" y="33529"/>
                  <a:pt x="13101" y="43200"/>
                  <a:pt x="1172" y="43200"/>
                </a:cubicBezTo>
                <a:cubicBezTo>
                  <a:pt x="781" y="43200"/>
                  <a:pt x="390" y="43189"/>
                  <a:pt x="-1" y="43168"/>
                </a:cubicBezTo>
                <a:lnTo>
                  <a:pt x="1172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69" name="Arc 21"/>
          <p:cNvSpPr>
            <a:spLocks/>
          </p:cNvSpPr>
          <p:nvPr/>
        </p:nvSpPr>
        <p:spPr bwMode="auto">
          <a:xfrm flipH="1">
            <a:off x="4419600" y="3048000"/>
            <a:ext cx="76200" cy="228600"/>
          </a:xfrm>
          <a:custGeom>
            <a:avLst/>
            <a:gdLst>
              <a:gd name="G0" fmla="+- 1172 0 0"/>
              <a:gd name="G1" fmla="+- 21600 0 0"/>
              <a:gd name="G2" fmla="+- 21600 0 0"/>
              <a:gd name="T0" fmla="*/ 1172 w 22772"/>
              <a:gd name="T1" fmla="*/ 0 h 43200"/>
              <a:gd name="T2" fmla="*/ 0 w 22772"/>
              <a:gd name="T3" fmla="*/ 43168 h 43200"/>
              <a:gd name="T4" fmla="*/ 1172 w 22772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772" h="43200" fill="none" extrusionOk="0">
                <a:moveTo>
                  <a:pt x="1171" y="0"/>
                </a:moveTo>
                <a:cubicBezTo>
                  <a:pt x="13101" y="0"/>
                  <a:pt x="22772" y="9670"/>
                  <a:pt x="22772" y="21600"/>
                </a:cubicBezTo>
                <a:cubicBezTo>
                  <a:pt x="22772" y="33529"/>
                  <a:pt x="13101" y="43200"/>
                  <a:pt x="1172" y="43200"/>
                </a:cubicBezTo>
                <a:cubicBezTo>
                  <a:pt x="781" y="43200"/>
                  <a:pt x="390" y="43189"/>
                  <a:pt x="-1" y="43168"/>
                </a:cubicBezTo>
              </a:path>
              <a:path w="22772" h="43200" stroke="0" extrusionOk="0">
                <a:moveTo>
                  <a:pt x="1171" y="0"/>
                </a:moveTo>
                <a:cubicBezTo>
                  <a:pt x="13101" y="0"/>
                  <a:pt x="22772" y="9670"/>
                  <a:pt x="22772" y="21600"/>
                </a:cubicBezTo>
                <a:cubicBezTo>
                  <a:pt x="22772" y="33529"/>
                  <a:pt x="13101" y="43200"/>
                  <a:pt x="1172" y="43200"/>
                </a:cubicBezTo>
                <a:cubicBezTo>
                  <a:pt x="781" y="43200"/>
                  <a:pt x="390" y="43189"/>
                  <a:pt x="-1" y="43168"/>
                </a:cubicBezTo>
                <a:lnTo>
                  <a:pt x="1172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70" name="Arc 22"/>
          <p:cNvSpPr>
            <a:spLocks/>
          </p:cNvSpPr>
          <p:nvPr/>
        </p:nvSpPr>
        <p:spPr bwMode="auto">
          <a:xfrm flipH="1">
            <a:off x="4648200" y="2895600"/>
            <a:ext cx="76200" cy="228600"/>
          </a:xfrm>
          <a:custGeom>
            <a:avLst/>
            <a:gdLst>
              <a:gd name="G0" fmla="+- 1172 0 0"/>
              <a:gd name="G1" fmla="+- 21600 0 0"/>
              <a:gd name="G2" fmla="+- 21600 0 0"/>
              <a:gd name="T0" fmla="*/ 1172 w 22772"/>
              <a:gd name="T1" fmla="*/ 0 h 43200"/>
              <a:gd name="T2" fmla="*/ 0 w 22772"/>
              <a:gd name="T3" fmla="*/ 43168 h 43200"/>
              <a:gd name="T4" fmla="*/ 1172 w 22772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772" h="43200" fill="none" extrusionOk="0">
                <a:moveTo>
                  <a:pt x="1171" y="0"/>
                </a:moveTo>
                <a:cubicBezTo>
                  <a:pt x="13101" y="0"/>
                  <a:pt x="22772" y="9670"/>
                  <a:pt x="22772" y="21600"/>
                </a:cubicBezTo>
                <a:cubicBezTo>
                  <a:pt x="22772" y="33529"/>
                  <a:pt x="13101" y="43200"/>
                  <a:pt x="1172" y="43200"/>
                </a:cubicBezTo>
                <a:cubicBezTo>
                  <a:pt x="781" y="43200"/>
                  <a:pt x="390" y="43189"/>
                  <a:pt x="-1" y="43168"/>
                </a:cubicBezTo>
              </a:path>
              <a:path w="22772" h="43200" stroke="0" extrusionOk="0">
                <a:moveTo>
                  <a:pt x="1171" y="0"/>
                </a:moveTo>
                <a:cubicBezTo>
                  <a:pt x="13101" y="0"/>
                  <a:pt x="22772" y="9670"/>
                  <a:pt x="22772" y="21600"/>
                </a:cubicBezTo>
                <a:cubicBezTo>
                  <a:pt x="22772" y="33529"/>
                  <a:pt x="13101" y="43200"/>
                  <a:pt x="1172" y="43200"/>
                </a:cubicBezTo>
                <a:cubicBezTo>
                  <a:pt x="781" y="43200"/>
                  <a:pt x="390" y="43189"/>
                  <a:pt x="-1" y="43168"/>
                </a:cubicBezTo>
                <a:lnTo>
                  <a:pt x="1172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71" name="Arc 23"/>
          <p:cNvSpPr>
            <a:spLocks/>
          </p:cNvSpPr>
          <p:nvPr/>
        </p:nvSpPr>
        <p:spPr bwMode="auto">
          <a:xfrm flipH="1">
            <a:off x="4648200" y="3200400"/>
            <a:ext cx="76200" cy="228600"/>
          </a:xfrm>
          <a:custGeom>
            <a:avLst/>
            <a:gdLst>
              <a:gd name="G0" fmla="+- 1172 0 0"/>
              <a:gd name="G1" fmla="+- 21600 0 0"/>
              <a:gd name="G2" fmla="+- 21600 0 0"/>
              <a:gd name="T0" fmla="*/ 1172 w 22772"/>
              <a:gd name="T1" fmla="*/ 0 h 43200"/>
              <a:gd name="T2" fmla="*/ 0 w 22772"/>
              <a:gd name="T3" fmla="*/ 43168 h 43200"/>
              <a:gd name="T4" fmla="*/ 1172 w 22772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772" h="43200" fill="none" extrusionOk="0">
                <a:moveTo>
                  <a:pt x="1171" y="0"/>
                </a:moveTo>
                <a:cubicBezTo>
                  <a:pt x="13101" y="0"/>
                  <a:pt x="22772" y="9670"/>
                  <a:pt x="22772" y="21600"/>
                </a:cubicBezTo>
                <a:cubicBezTo>
                  <a:pt x="22772" y="33529"/>
                  <a:pt x="13101" y="43200"/>
                  <a:pt x="1172" y="43200"/>
                </a:cubicBezTo>
                <a:cubicBezTo>
                  <a:pt x="781" y="43200"/>
                  <a:pt x="390" y="43189"/>
                  <a:pt x="-1" y="43168"/>
                </a:cubicBezTo>
              </a:path>
              <a:path w="22772" h="43200" stroke="0" extrusionOk="0">
                <a:moveTo>
                  <a:pt x="1171" y="0"/>
                </a:moveTo>
                <a:cubicBezTo>
                  <a:pt x="13101" y="0"/>
                  <a:pt x="22772" y="9670"/>
                  <a:pt x="22772" y="21600"/>
                </a:cubicBezTo>
                <a:cubicBezTo>
                  <a:pt x="22772" y="33529"/>
                  <a:pt x="13101" y="43200"/>
                  <a:pt x="1172" y="43200"/>
                </a:cubicBezTo>
                <a:cubicBezTo>
                  <a:pt x="781" y="43200"/>
                  <a:pt x="390" y="43189"/>
                  <a:pt x="-1" y="43168"/>
                </a:cubicBezTo>
                <a:lnTo>
                  <a:pt x="1172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72" name="Arc 24"/>
          <p:cNvSpPr>
            <a:spLocks/>
          </p:cNvSpPr>
          <p:nvPr/>
        </p:nvSpPr>
        <p:spPr bwMode="auto">
          <a:xfrm flipH="1">
            <a:off x="4876800" y="3048000"/>
            <a:ext cx="76200" cy="228600"/>
          </a:xfrm>
          <a:custGeom>
            <a:avLst/>
            <a:gdLst>
              <a:gd name="G0" fmla="+- 1172 0 0"/>
              <a:gd name="G1" fmla="+- 21600 0 0"/>
              <a:gd name="G2" fmla="+- 21600 0 0"/>
              <a:gd name="T0" fmla="*/ 1172 w 22772"/>
              <a:gd name="T1" fmla="*/ 0 h 43200"/>
              <a:gd name="T2" fmla="*/ 0 w 22772"/>
              <a:gd name="T3" fmla="*/ 43168 h 43200"/>
              <a:gd name="T4" fmla="*/ 1172 w 22772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772" h="43200" fill="none" extrusionOk="0">
                <a:moveTo>
                  <a:pt x="1171" y="0"/>
                </a:moveTo>
                <a:cubicBezTo>
                  <a:pt x="13101" y="0"/>
                  <a:pt x="22772" y="9670"/>
                  <a:pt x="22772" y="21600"/>
                </a:cubicBezTo>
                <a:cubicBezTo>
                  <a:pt x="22772" y="33529"/>
                  <a:pt x="13101" y="43200"/>
                  <a:pt x="1172" y="43200"/>
                </a:cubicBezTo>
                <a:cubicBezTo>
                  <a:pt x="781" y="43200"/>
                  <a:pt x="390" y="43189"/>
                  <a:pt x="-1" y="43168"/>
                </a:cubicBezTo>
              </a:path>
              <a:path w="22772" h="43200" stroke="0" extrusionOk="0">
                <a:moveTo>
                  <a:pt x="1171" y="0"/>
                </a:moveTo>
                <a:cubicBezTo>
                  <a:pt x="13101" y="0"/>
                  <a:pt x="22772" y="9670"/>
                  <a:pt x="22772" y="21600"/>
                </a:cubicBezTo>
                <a:cubicBezTo>
                  <a:pt x="22772" y="33529"/>
                  <a:pt x="13101" y="43200"/>
                  <a:pt x="1172" y="43200"/>
                </a:cubicBezTo>
                <a:cubicBezTo>
                  <a:pt x="781" y="43200"/>
                  <a:pt x="390" y="43189"/>
                  <a:pt x="-1" y="43168"/>
                </a:cubicBezTo>
                <a:lnTo>
                  <a:pt x="1172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73" name="Arc 25"/>
          <p:cNvSpPr>
            <a:spLocks/>
          </p:cNvSpPr>
          <p:nvPr/>
        </p:nvSpPr>
        <p:spPr bwMode="auto">
          <a:xfrm flipH="1">
            <a:off x="5105400" y="2895600"/>
            <a:ext cx="76200" cy="228600"/>
          </a:xfrm>
          <a:custGeom>
            <a:avLst/>
            <a:gdLst>
              <a:gd name="G0" fmla="+- 1172 0 0"/>
              <a:gd name="G1" fmla="+- 21600 0 0"/>
              <a:gd name="G2" fmla="+- 21600 0 0"/>
              <a:gd name="T0" fmla="*/ 1172 w 22772"/>
              <a:gd name="T1" fmla="*/ 0 h 43200"/>
              <a:gd name="T2" fmla="*/ 0 w 22772"/>
              <a:gd name="T3" fmla="*/ 43168 h 43200"/>
              <a:gd name="T4" fmla="*/ 1172 w 22772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772" h="43200" fill="none" extrusionOk="0">
                <a:moveTo>
                  <a:pt x="1171" y="0"/>
                </a:moveTo>
                <a:cubicBezTo>
                  <a:pt x="13101" y="0"/>
                  <a:pt x="22772" y="9670"/>
                  <a:pt x="22772" y="21600"/>
                </a:cubicBezTo>
                <a:cubicBezTo>
                  <a:pt x="22772" y="33529"/>
                  <a:pt x="13101" y="43200"/>
                  <a:pt x="1172" y="43200"/>
                </a:cubicBezTo>
                <a:cubicBezTo>
                  <a:pt x="781" y="43200"/>
                  <a:pt x="390" y="43189"/>
                  <a:pt x="-1" y="43168"/>
                </a:cubicBezTo>
              </a:path>
              <a:path w="22772" h="43200" stroke="0" extrusionOk="0">
                <a:moveTo>
                  <a:pt x="1171" y="0"/>
                </a:moveTo>
                <a:cubicBezTo>
                  <a:pt x="13101" y="0"/>
                  <a:pt x="22772" y="9670"/>
                  <a:pt x="22772" y="21600"/>
                </a:cubicBezTo>
                <a:cubicBezTo>
                  <a:pt x="22772" y="33529"/>
                  <a:pt x="13101" y="43200"/>
                  <a:pt x="1172" y="43200"/>
                </a:cubicBezTo>
                <a:cubicBezTo>
                  <a:pt x="781" y="43200"/>
                  <a:pt x="390" y="43189"/>
                  <a:pt x="-1" y="43168"/>
                </a:cubicBezTo>
                <a:lnTo>
                  <a:pt x="1172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74" name="Arc 26"/>
          <p:cNvSpPr>
            <a:spLocks/>
          </p:cNvSpPr>
          <p:nvPr/>
        </p:nvSpPr>
        <p:spPr bwMode="auto">
          <a:xfrm flipH="1">
            <a:off x="5105400" y="3200400"/>
            <a:ext cx="76200" cy="228600"/>
          </a:xfrm>
          <a:custGeom>
            <a:avLst/>
            <a:gdLst>
              <a:gd name="G0" fmla="+- 1172 0 0"/>
              <a:gd name="G1" fmla="+- 21600 0 0"/>
              <a:gd name="G2" fmla="+- 21600 0 0"/>
              <a:gd name="T0" fmla="*/ 1172 w 22772"/>
              <a:gd name="T1" fmla="*/ 0 h 43200"/>
              <a:gd name="T2" fmla="*/ 0 w 22772"/>
              <a:gd name="T3" fmla="*/ 43168 h 43200"/>
              <a:gd name="T4" fmla="*/ 1172 w 22772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772" h="43200" fill="none" extrusionOk="0">
                <a:moveTo>
                  <a:pt x="1171" y="0"/>
                </a:moveTo>
                <a:cubicBezTo>
                  <a:pt x="13101" y="0"/>
                  <a:pt x="22772" y="9670"/>
                  <a:pt x="22772" y="21600"/>
                </a:cubicBezTo>
                <a:cubicBezTo>
                  <a:pt x="22772" y="33529"/>
                  <a:pt x="13101" y="43200"/>
                  <a:pt x="1172" y="43200"/>
                </a:cubicBezTo>
                <a:cubicBezTo>
                  <a:pt x="781" y="43200"/>
                  <a:pt x="390" y="43189"/>
                  <a:pt x="-1" y="43168"/>
                </a:cubicBezTo>
              </a:path>
              <a:path w="22772" h="43200" stroke="0" extrusionOk="0">
                <a:moveTo>
                  <a:pt x="1171" y="0"/>
                </a:moveTo>
                <a:cubicBezTo>
                  <a:pt x="13101" y="0"/>
                  <a:pt x="22772" y="9670"/>
                  <a:pt x="22772" y="21600"/>
                </a:cubicBezTo>
                <a:cubicBezTo>
                  <a:pt x="22772" y="33529"/>
                  <a:pt x="13101" y="43200"/>
                  <a:pt x="1172" y="43200"/>
                </a:cubicBezTo>
                <a:cubicBezTo>
                  <a:pt x="781" y="43200"/>
                  <a:pt x="390" y="43189"/>
                  <a:pt x="-1" y="43168"/>
                </a:cubicBezTo>
                <a:lnTo>
                  <a:pt x="1172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75" name="Arc 27"/>
          <p:cNvSpPr>
            <a:spLocks/>
          </p:cNvSpPr>
          <p:nvPr/>
        </p:nvSpPr>
        <p:spPr bwMode="auto">
          <a:xfrm flipH="1">
            <a:off x="5334000" y="3048000"/>
            <a:ext cx="76200" cy="228600"/>
          </a:xfrm>
          <a:custGeom>
            <a:avLst/>
            <a:gdLst>
              <a:gd name="G0" fmla="+- 1172 0 0"/>
              <a:gd name="G1" fmla="+- 21600 0 0"/>
              <a:gd name="G2" fmla="+- 21600 0 0"/>
              <a:gd name="T0" fmla="*/ 1172 w 22772"/>
              <a:gd name="T1" fmla="*/ 0 h 43200"/>
              <a:gd name="T2" fmla="*/ 0 w 22772"/>
              <a:gd name="T3" fmla="*/ 43168 h 43200"/>
              <a:gd name="T4" fmla="*/ 1172 w 22772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772" h="43200" fill="none" extrusionOk="0">
                <a:moveTo>
                  <a:pt x="1171" y="0"/>
                </a:moveTo>
                <a:cubicBezTo>
                  <a:pt x="13101" y="0"/>
                  <a:pt x="22772" y="9670"/>
                  <a:pt x="22772" y="21600"/>
                </a:cubicBezTo>
                <a:cubicBezTo>
                  <a:pt x="22772" y="33529"/>
                  <a:pt x="13101" y="43200"/>
                  <a:pt x="1172" y="43200"/>
                </a:cubicBezTo>
                <a:cubicBezTo>
                  <a:pt x="781" y="43200"/>
                  <a:pt x="390" y="43189"/>
                  <a:pt x="-1" y="43168"/>
                </a:cubicBezTo>
              </a:path>
              <a:path w="22772" h="43200" stroke="0" extrusionOk="0">
                <a:moveTo>
                  <a:pt x="1171" y="0"/>
                </a:moveTo>
                <a:cubicBezTo>
                  <a:pt x="13101" y="0"/>
                  <a:pt x="22772" y="9670"/>
                  <a:pt x="22772" y="21600"/>
                </a:cubicBezTo>
                <a:cubicBezTo>
                  <a:pt x="22772" y="33529"/>
                  <a:pt x="13101" y="43200"/>
                  <a:pt x="1172" y="43200"/>
                </a:cubicBezTo>
                <a:cubicBezTo>
                  <a:pt x="781" y="43200"/>
                  <a:pt x="390" y="43189"/>
                  <a:pt x="-1" y="43168"/>
                </a:cubicBezTo>
                <a:lnTo>
                  <a:pt x="1172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76" name="Arc 28"/>
          <p:cNvSpPr>
            <a:spLocks/>
          </p:cNvSpPr>
          <p:nvPr/>
        </p:nvSpPr>
        <p:spPr bwMode="auto">
          <a:xfrm flipH="1">
            <a:off x="5562600" y="3048000"/>
            <a:ext cx="76200" cy="228600"/>
          </a:xfrm>
          <a:custGeom>
            <a:avLst/>
            <a:gdLst>
              <a:gd name="G0" fmla="+- 1172 0 0"/>
              <a:gd name="G1" fmla="+- 21600 0 0"/>
              <a:gd name="G2" fmla="+- 21600 0 0"/>
              <a:gd name="T0" fmla="*/ 1172 w 22772"/>
              <a:gd name="T1" fmla="*/ 0 h 43200"/>
              <a:gd name="T2" fmla="*/ 0 w 22772"/>
              <a:gd name="T3" fmla="*/ 43168 h 43200"/>
              <a:gd name="T4" fmla="*/ 1172 w 22772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772" h="43200" fill="none" extrusionOk="0">
                <a:moveTo>
                  <a:pt x="1171" y="0"/>
                </a:moveTo>
                <a:cubicBezTo>
                  <a:pt x="13101" y="0"/>
                  <a:pt x="22772" y="9670"/>
                  <a:pt x="22772" y="21600"/>
                </a:cubicBezTo>
                <a:cubicBezTo>
                  <a:pt x="22772" y="33529"/>
                  <a:pt x="13101" y="43200"/>
                  <a:pt x="1172" y="43200"/>
                </a:cubicBezTo>
                <a:cubicBezTo>
                  <a:pt x="781" y="43200"/>
                  <a:pt x="390" y="43189"/>
                  <a:pt x="-1" y="43168"/>
                </a:cubicBezTo>
              </a:path>
              <a:path w="22772" h="43200" stroke="0" extrusionOk="0">
                <a:moveTo>
                  <a:pt x="1171" y="0"/>
                </a:moveTo>
                <a:cubicBezTo>
                  <a:pt x="13101" y="0"/>
                  <a:pt x="22772" y="9670"/>
                  <a:pt x="22772" y="21600"/>
                </a:cubicBezTo>
                <a:cubicBezTo>
                  <a:pt x="22772" y="33529"/>
                  <a:pt x="13101" y="43200"/>
                  <a:pt x="1172" y="43200"/>
                </a:cubicBezTo>
                <a:cubicBezTo>
                  <a:pt x="781" y="43200"/>
                  <a:pt x="390" y="43189"/>
                  <a:pt x="-1" y="43168"/>
                </a:cubicBezTo>
                <a:lnTo>
                  <a:pt x="1172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77" name="Arc 29"/>
          <p:cNvSpPr>
            <a:spLocks/>
          </p:cNvSpPr>
          <p:nvPr/>
        </p:nvSpPr>
        <p:spPr bwMode="auto">
          <a:xfrm flipV="1">
            <a:off x="1447800" y="3276600"/>
            <a:ext cx="304800" cy="762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78" name="Oval 30"/>
          <p:cNvSpPr>
            <a:spLocks noChangeArrowheads="1"/>
          </p:cNvSpPr>
          <p:nvPr/>
        </p:nvSpPr>
        <p:spPr bwMode="auto">
          <a:xfrm>
            <a:off x="1600200" y="2971800"/>
            <a:ext cx="152400" cy="152400"/>
          </a:xfrm>
          <a:prstGeom prst="ellipse">
            <a:avLst/>
          </a:prstGeom>
          <a:gradFill rotWithShape="0">
            <a:gsLst>
              <a:gs pos="0">
                <a:schemeClr val="bg1"/>
              </a:gs>
              <a:gs pos="100000">
                <a:schemeClr val="accent2"/>
              </a:gs>
            </a:gsLst>
            <a:path path="rect">
              <a:fillToRect r="100000" b="10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83" name="Line 35"/>
          <p:cNvSpPr>
            <a:spLocks noChangeShapeType="1"/>
          </p:cNvSpPr>
          <p:nvPr/>
        </p:nvSpPr>
        <p:spPr bwMode="auto">
          <a:xfrm flipV="1">
            <a:off x="3281363" y="2743200"/>
            <a:ext cx="709612" cy="4763"/>
          </a:xfrm>
          <a:prstGeom prst="line">
            <a:avLst/>
          </a:prstGeom>
          <a:noFill/>
          <a:ln w="19050">
            <a:solidFill>
              <a:schemeClr val="fol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084" name="Line 36"/>
          <p:cNvSpPr>
            <a:spLocks noChangeShapeType="1"/>
          </p:cNvSpPr>
          <p:nvPr/>
        </p:nvSpPr>
        <p:spPr bwMode="auto">
          <a:xfrm flipV="1">
            <a:off x="4205288" y="3552825"/>
            <a:ext cx="547687" cy="23813"/>
          </a:xfrm>
          <a:prstGeom prst="line">
            <a:avLst/>
          </a:prstGeom>
          <a:noFill/>
          <a:ln w="19050">
            <a:solidFill>
              <a:schemeClr val="fol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085" name="Oval 37"/>
          <p:cNvSpPr>
            <a:spLocks noChangeArrowheads="1"/>
          </p:cNvSpPr>
          <p:nvPr/>
        </p:nvSpPr>
        <p:spPr bwMode="auto">
          <a:xfrm>
            <a:off x="1371600" y="2451100"/>
            <a:ext cx="88900" cy="88900"/>
          </a:xfrm>
          <a:prstGeom prst="ellipse">
            <a:avLst/>
          </a:prstGeom>
          <a:gradFill rotWithShape="0">
            <a:gsLst>
              <a:gs pos="0">
                <a:schemeClr val="hlink">
                  <a:gamma/>
                  <a:tint val="0"/>
                  <a:invGamma/>
                </a:schemeClr>
              </a:gs>
              <a:gs pos="100000">
                <a:schemeClr val="hlink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86" name="Oval 38"/>
          <p:cNvSpPr>
            <a:spLocks noChangeArrowheads="1"/>
          </p:cNvSpPr>
          <p:nvPr/>
        </p:nvSpPr>
        <p:spPr bwMode="auto">
          <a:xfrm>
            <a:off x="1600200" y="2095500"/>
            <a:ext cx="88900" cy="88900"/>
          </a:xfrm>
          <a:prstGeom prst="ellipse">
            <a:avLst/>
          </a:prstGeom>
          <a:gradFill rotWithShape="0">
            <a:gsLst>
              <a:gs pos="0">
                <a:schemeClr val="hlink">
                  <a:gamma/>
                  <a:tint val="0"/>
                  <a:invGamma/>
                </a:schemeClr>
              </a:gs>
              <a:gs pos="100000">
                <a:schemeClr val="hlink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87" name="Oval 39"/>
          <p:cNvSpPr>
            <a:spLocks noChangeArrowheads="1"/>
          </p:cNvSpPr>
          <p:nvPr/>
        </p:nvSpPr>
        <p:spPr bwMode="auto">
          <a:xfrm>
            <a:off x="1485900" y="1790700"/>
            <a:ext cx="88900" cy="88900"/>
          </a:xfrm>
          <a:prstGeom prst="ellipse">
            <a:avLst/>
          </a:prstGeom>
          <a:gradFill rotWithShape="0">
            <a:gsLst>
              <a:gs pos="0">
                <a:schemeClr val="hlink">
                  <a:gamma/>
                  <a:tint val="0"/>
                  <a:invGamma/>
                </a:schemeClr>
              </a:gs>
              <a:gs pos="100000">
                <a:schemeClr val="hlink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88" name="Oval 40"/>
          <p:cNvSpPr>
            <a:spLocks noChangeArrowheads="1"/>
          </p:cNvSpPr>
          <p:nvPr/>
        </p:nvSpPr>
        <p:spPr bwMode="auto">
          <a:xfrm>
            <a:off x="1879600" y="2387600"/>
            <a:ext cx="88900" cy="88900"/>
          </a:xfrm>
          <a:prstGeom prst="ellipse">
            <a:avLst/>
          </a:prstGeom>
          <a:gradFill rotWithShape="0">
            <a:gsLst>
              <a:gs pos="0">
                <a:schemeClr val="hlink">
                  <a:gamma/>
                  <a:tint val="0"/>
                  <a:invGamma/>
                </a:schemeClr>
              </a:gs>
              <a:gs pos="100000">
                <a:schemeClr val="hlink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89" name="Oval 41"/>
          <p:cNvSpPr>
            <a:spLocks noChangeArrowheads="1"/>
          </p:cNvSpPr>
          <p:nvPr/>
        </p:nvSpPr>
        <p:spPr bwMode="auto">
          <a:xfrm>
            <a:off x="1943100" y="1955800"/>
            <a:ext cx="279400" cy="279400"/>
          </a:xfrm>
          <a:prstGeom prst="ellipse">
            <a:avLst/>
          </a:prstGeom>
          <a:gradFill rotWithShape="0">
            <a:gsLst>
              <a:gs pos="0">
                <a:schemeClr val="hlink">
                  <a:gamma/>
                  <a:tint val="0"/>
                  <a:invGamma/>
                </a:schemeClr>
              </a:gs>
              <a:gs pos="100000">
                <a:schemeClr val="hlink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90" name="Oval 42"/>
          <p:cNvSpPr>
            <a:spLocks noChangeArrowheads="1"/>
          </p:cNvSpPr>
          <p:nvPr/>
        </p:nvSpPr>
        <p:spPr bwMode="auto">
          <a:xfrm>
            <a:off x="1739900" y="1346200"/>
            <a:ext cx="279400" cy="279400"/>
          </a:xfrm>
          <a:prstGeom prst="ellipse">
            <a:avLst/>
          </a:prstGeom>
          <a:gradFill rotWithShape="0">
            <a:gsLst>
              <a:gs pos="0">
                <a:schemeClr val="hlink">
                  <a:gamma/>
                  <a:tint val="0"/>
                  <a:invGamma/>
                </a:schemeClr>
              </a:gs>
              <a:gs pos="100000">
                <a:schemeClr val="hlink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91" name="Oval 43"/>
          <p:cNvSpPr>
            <a:spLocks noChangeArrowheads="1"/>
          </p:cNvSpPr>
          <p:nvPr/>
        </p:nvSpPr>
        <p:spPr bwMode="auto">
          <a:xfrm>
            <a:off x="1562100" y="2451100"/>
            <a:ext cx="279400" cy="279400"/>
          </a:xfrm>
          <a:prstGeom prst="ellipse">
            <a:avLst/>
          </a:prstGeom>
          <a:gradFill rotWithShape="0">
            <a:gsLst>
              <a:gs pos="0">
                <a:schemeClr val="hlink">
                  <a:gamma/>
                  <a:tint val="0"/>
                  <a:invGamma/>
                </a:schemeClr>
              </a:gs>
              <a:gs pos="100000">
                <a:schemeClr val="hlink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092" name="Oval 44"/>
          <p:cNvSpPr>
            <a:spLocks noChangeArrowheads="1"/>
          </p:cNvSpPr>
          <p:nvPr/>
        </p:nvSpPr>
        <p:spPr bwMode="auto">
          <a:xfrm>
            <a:off x="1752600" y="1778000"/>
            <a:ext cx="88900" cy="88900"/>
          </a:xfrm>
          <a:prstGeom prst="ellipse">
            <a:avLst/>
          </a:prstGeom>
          <a:gradFill rotWithShape="0">
            <a:gsLst>
              <a:gs pos="0">
                <a:schemeClr val="hlink">
                  <a:gamma/>
                  <a:tint val="0"/>
                  <a:invGamma/>
                </a:schemeClr>
              </a:gs>
              <a:gs pos="100000">
                <a:schemeClr val="hlink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iseño predeterminado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PowerPoint</Application>
  <PresentationFormat>Presentación en pantalla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Diseño predeterminado</vt:lpstr>
      <vt:lpstr>Diapositiva 1</vt:lpstr>
    </vt:vector>
  </TitlesOfParts>
  <Company>Editorial Ra-Ma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Francisco Pascual</dc:creator>
  <cp:lastModifiedBy>Francisco Pascual</cp:lastModifiedBy>
  <cp:revision>6</cp:revision>
  <dcterms:created xsi:type="dcterms:W3CDTF">1999-06-07T10:38:02Z</dcterms:created>
  <dcterms:modified xsi:type="dcterms:W3CDTF">2008-01-27T17:01:13Z</dcterms:modified>
</cp:coreProperties>
</file>