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8603FDC-E32A-4AB5-989C-0864C3EAD2B8}" styleName="Estilo temático 2 - Énfasis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7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64B62-9AA9-428D-80FB-48E362548426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5EAD3-A2C8-4121-9D9A-792449A67D2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64B62-9AA9-428D-80FB-48E362548426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5EAD3-A2C8-4121-9D9A-792449A67D2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64B62-9AA9-428D-80FB-48E362548426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5EAD3-A2C8-4121-9D9A-792449A67D2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64B62-9AA9-428D-80FB-48E362548426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5EAD3-A2C8-4121-9D9A-792449A67D2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64B62-9AA9-428D-80FB-48E362548426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5EAD3-A2C8-4121-9D9A-792449A67D2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64B62-9AA9-428D-80FB-48E362548426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5EAD3-A2C8-4121-9D9A-792449A67D2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64B62-9AA9-428D-80FB-48E362548426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5EAD3-A2C8-4121-9D9A-792449A67D2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64B62-9AA9-428D-80FB-48E362548426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5EAD3-A2C8-4121-9D9A-792449A67D2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64B62-9AA9-428D-80FB-48E362548426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5EAD3-A2C8-4121-9D9A-792449A67D2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64B62-9AA9-428D-80FB-48E362548426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5EAD3-A2C8-4121-9D9A-792449A67D2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64B62-9AA9-428D-80FB-48E362548426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5EAD3-A2C8-4121-9D9A-792449A67D2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64B62-9AA9-428D-80FB-48E362548426}" type="datetimeFigureOut">
              <a:rPr lang="es-ES" smtClean="0"/>
              <a:t>26/01/2008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5EAD3-A2C8-4121-9D9A-792449A67D26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714348" y="785794"/>
          <a:ext cx="7901542" cy="4820920"/>
        </p:xfrm>
        <a:graphic>
          <a:graphicData uri="http://schemas.openxmlformats.org/drawingml/2006/table">
            <a:tbl>
              <a:tblPr firstRow="1" bandRow="1">
                <a:tableStyleId>{18603FDC-E32A-4AB5-989C-0864C3EAD2B8}</a:tableStyleId>
              </a:tblPr>
              <a:tblGrid>
                <a:gridCol w="1329246"/>
                <a:gridCol w="1428760"/>
                <a:gridCol w="2571768"/>
                <a:gridCol w="1157658"/>
                <a:gridCol w="141411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Marca</a:t>
                      </a:r>
                      <a:endParaRPr lang="es-ES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Gama</a:t>
                      </a:r>
                      <a:endParaRPr lang="es-ES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Modelo</a:t>
                      </a:r>
                      <a:endParaRPr lang="es-ES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Potencia</a:t>
                      </a:r>
                      <a:endParaRPr lang="es-ES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Precio</a:t>
                      </a:r>
                      <a:endParaRPr lang="es-ES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err="1" smtClean="0"/>
                        <a:t>Audi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A4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dirty="0" smtClean="0"/>
                        <a:t>2.0 TDI 140cv 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140 C.V.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31.610,00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BMW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SERIE 3</a:t>
                      </a:r>
                      <a:endParaRPr lang="es-E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dirty="0" smtClean="0"/>
                        <a:t>318d</a:t>
                      </a:r>
                      <a:endParaRPr lang="es-E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143 C.V. 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31.218,29</a:t>
                      </a:r>
                      <a:endParaRPr lang="es-E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Citroën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C5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dirty="0" smtClean="0"/>
                        <a:t>2.0 </a:t>
                      </a:r>
                      <a:r>
                        <a:rPr lang="es-ES" dirty="0" err="1" smtClean="0"/>
                        <a:t>HDi</a:t>
                      </a:r>
                      <a:r>
                        <a:rPr lang="es-ES" dirty="0" smtClean="0"/>
                        <a:t> Exclusive 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138 C.V.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26.505,00</a:t>
                      </a:r>
                      <a:endParaRPr lang="es-E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Ford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MONDEO </a:t>
                      </a:r>
                      <a:r>
                        <a:rPr lang="it-IT" dirty="0" smtClean="0"/>
                        <a:t>2.0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dirty="0" smtClean="0"/>
                        <a:t> TDCi 140 Ghia 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140 C.V.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26.865,00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Mercedes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CLASE C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dirty="0" smtClean="0"/>
                        <a:t>200 </a:t>
                      </a:r>
                      <a:r>
                        <a:rPr lang="es-ES" dirty="0"/>
                        <a:t>CDI </a:t>
                      </a:r>
                      <a:r>
                        <a:rPr lang="es-ES" dirty="0" err="1"/>
                        <a:t>Avantgarde</a:t>
                      </a:r>
                      <a:r>
                        <a:rPr lang="es-ES" dirty="0"/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136 C.V.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35.971,81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Opel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VECTRA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dirty="0" err="1" smtClean="0"/>
                        <a:t>Elegance</a:t>
                      </a:r>
                      <a:r>
                        <a:rPr lang="es-ES" dirty="0" smtClean="0"/>
                        <a:t> </a:t>
                      </a:r>
                      <a:r>
                        <a:rPr lang="es-ES" dirty="0"/>
                        <a:t>1.9 CDTI 16v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150 C.V.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27.950,00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Peugeot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407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dirty="0" smtClean="0"/>
                        <a:t>Premium </a:t>
                      </a:r>
                      <a:r>
                        <a:rPr lang="es-ES" dirty="0"/>
                        <a:t>HDI 136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136 C.V.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28.880,00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Renault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LAGUNA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dirty="0" err="1" smtClean="0"/>
                        <a:t>Dynamique</a:t>
                      </a:r>
                      <a:r>
                        <a:rPr lang="es-ES" dirty="0" smtClean="0"/>
                        <a:t> </a:t>
                      </a:r>
                      <a:r>
                        <a:rPr lang="es-ES" dirty="0"/>
                        <a:t>2.0dCi 150CV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150 C.V.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27.379,82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err="1" smtClean="0"/>
                        <a:t>Seat</a:t>
                      </a:r>
                      <a:endParaRPr lang="es-E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TOLEDO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2.0 </a:t>
                      </a:r>
                      <a:r>
                        <a:rPr lang="en-US" dirty="0"/>
                        <a:t>TDI 140cv Sport Up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140 C.V.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25.993,65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err="1" smtClean="0"/>
                        <a:t>Skoda</a:t>
                      </a:r>
                      <a:endParaRPr lang="es-E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OCTAVIA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dirty="0" smtClean="0"/>
                        <a:t>2.0 </a:t>
                      </a:r>
                      <a:r>
                        <a:rPr lang="es-ES" dirty="0"/>
                        <a:t>TDI </a:t>
                      </a:r>
                      <a:r>
                        <a:rPr lang="es-ES" dirty="0" err="1"/>
                        <a:t>Elegance</a:t>
                      </a:r>
                      <a:r>
                        <a:rPr lang="es-ES" dirty="0"/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140 C.V.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24.220,00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Volkswagen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PASSAT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2.0 </a:t>
                      </a:r>
                      <a:r>
                        <a:rPr lang="en-US" dirty="0"/>
                        <a:t>TDI 140cv Advance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140 C.V.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28.570,00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Volvo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S40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dirty="0" smtClean="0"/>
                        <a:t>2.0D </a:t>
                      </a:r>
                      <a:r>
                        <a:rPr lang="es-ES" dirty="0" err="1"/>
                        <a:t>Kinetic</a:t>
                      </a:r>
                      <a:r>
                        <a:rPr lang="es-ES" dirty="0"/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136 C.V.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26.155,00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117</Words>
  <Application>Microsoft Office PowerPoint</Application>
  <PresentationFormat>Presentación en pantalla (4:3)</PresentationFormat>
  <Paragraphs>65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Company>Trainers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Francisco Pascual</dc:creator>
  <cp:lastModifiedBy>Francisco Pascual</cp:lastModifiedBy>
  <cp:revision>15</cp:revision>
  <dcterms:created xsi:type="dcterms:W3CDTF">2008-01-26T10:22:15Z</dcterms:created>
  <dcterms:modified xsi:type="dcterms:W3CDTF">2008-01-26T11:11:07Z</dcterms:modified>
</cp:coreProperties>
</file>