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6073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369" autoAdjust="0"/>
    <p:restoredTop sz="90929"/>
  </p:normalViewPr>
  <p:slideViewPr>
    <p:cSldViewPr>
      <p:cViewPr varScale="1">
        <p:scale>
          <a:sx n="68" d="100"/>
          <a:sy n="68" d="100"/>
        </p:scale>
        <p:origin x="-72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7297B-B8BC-40D5-A27E-C61F6DACDBFD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95455-E17A-4A2A-AFE0-F94BB2513243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BDE4AC-64D1-4EEB-A441-DCDE2BE72CB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DE7DD5-FEA7-4260-8082-931C04507158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DD41CC-4A4A-455D-815C-02324F83C9E9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ABD15A-49F9-401B-8EA7-6F35931145AD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22A8A5-9952-4FA2-834D-8B1380BFD80B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D0494-D41B-4417-9DCB-E4A42974DB20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EBE46-141B-4534-B718-D86BB229EDC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DE7C9-8D10-433D-824E-831140A3432F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50E264-55A3-4097-8026-F813FCBB3278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6C86DD6-9F95-4389-909E-E372278F91EF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 noChangeAspect="1"/>
          </p:cNvGrpSpPr>
          <p:nvPr/>
        </p:nvGrpSpPr>
        <p:grpSpPr bwMode="auto">
          <a:xfrm>
            <a:off x="1144588" y="3657600"/>
            <a:ext cx="1371600" cy="2741613"/>
            <a:chOff x="1341" y="1264"/>
            <a:chExt cx="1080" cy="2160"/>
          </a:xfrm>
        </p:grpSpPr>
        <p:sp>
          <p:nvSpPr>
            <p:cNvPr id="2051" name="Rectangle 3" descr="Papiro"/>
            <p:cNvSpPr>
              <a:spLocks noChangeAspect="1" noChangeArrowheads="1"/>
            </p:cNvSpPr>
            <p:nvPr/>
          </p:nvSpPr>
          <p:spPr bwMode="auto">
            <a:xfrm>
              <a:off x="1341" y="2164"/>
              <a:ext cx="1080" cy="18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sp>
          <p:nvSpPr>
            <p:cNvPr id="2052" name="Rectangle 4" descr="Papiro"/>
            <p:cNvSpPr>
              <a:spLocks noChangeAspect="1" noChangeArrowheads="1"/>
            </p:cNvSpPr>
            <p:nvPr/>
          </p:nvSpPr>
          <p:spPr bwMode="auto">
            <a:xfrm>
              <a:off x="1341" y="2704"/>
              <a:ext cx="1080" cy="18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sp>
          <p:nvSpPr>
            <p:cNvPr id="2053" name="AutoShape 5" descr="Papiro"/>
            <p:cNvSpPr>
              <a:spLocks noChangeAspect="1" noChangeArrowheads="1"/>
            </p:cNvSpPr>
            <p:nvPr/>
          </p:nvSpPr>
          <p:spPr bwMode="auto">
            <a:xfrm rot="-5400000">
              <a:off x="801" y="2164"/>
              <a:ext cx="2160" cy="360"/>
            </a:xfrm>
            <a:prstGeom prst="homePlate">
              <a:avLst>
                <a:gd name="adj" fmla="val 150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grpSp>
          <p:nvGrpSpPr>
            <p:cNvPr id="2054" name="Group 6"/>
            <p:cNvGrpSpPr>
              <a:grpSpLocks noChangeAspect="1"/>
            </p:cNvGrpSpPr>
            <p:nvPr/>
          </p:nvGrpSpPr>
          <p:grpSpPr bwMode="auto">
            <a:xfrm>
              <a:off x="1833" y="2203"/>
              <a:ext cx="85" cy="85"/>
              <a:chOff x="1833" y="2203"/>
              <a:chExt cx="85" cy="85"/>
            </a:xfrm>
          </p:grpSpPr>
          <p:sp>
            <p:nvSpPr>
              <p:cNvPr id="2055" name="Oval 7"/>
              <p:cNvSpPr>
                <a:spLocks noChangeAspect="1" noChangeArrowheads="1"/>
              </p:cNvSpPr>
              <p:nvPr/>
            </p:nvSpPr>
            <p:spPr bwMode="auto">
              <a:xfrm>
                <a:off x="1833" y="2203"/>
                <a:ext cx="85" cy="85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56" name="Line 8"/>
              <p:cNvSpPr>
                <a:spLocks noChangeAspect="1" noChangeShapeType="1"/>
              </p:cNvSpPr>
              <p:nvPr/>
            </p:nvSpPr>
            <p:spPr bwMode="auto">
              <a:xfrm>
                <a:off x="1848" y="2221"/>
                <a:ext cx="52" cy="49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2057" name="Group 9"/>
            <p:cNvGrpSpPr>
              <a:grpSpLocks noChangeAspect="1"/>
            </p:cNvGrpSpPr>
            <p:nvPr/>
          </p:nvGrpSpPr>
          <p:grpSpPr bwMode="auto">
            <a:xfrm>
              <a:off x="1827" y="2749"/>
              <a:ext cx="85" cy="85"/>
              <a:chOff x="1833" y="2203"/>
              <a:chExt cx="85" cy="85"/>
            </a:xfrm>
          </p:grpSpPr>
          <p:sp>
            <p:nvSpPr>
              <p:cNvPr id="2058" name="Oval 10"/>
              <p:cNvSpPr>
                <a:spLocks noChangeAspect="1" noChangeArrowheads="1"/>
              </p:cNvSpPr>
              <p:nvPr/>
            </p:nvSpPr>
            <p:spPr bwMode="auto">
              <a:xfrm>
                <a:off x="1833" y="2203"/>
                <a:ext cx="85" cy="85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59" name="Line 11"/>
              <p:cNvSpPr>
                <a:spLocks noChangeAspect="1" noChangeShapeType="1"/>
              </p:cNvSpPr>
              <p:nvPr/>
            </p:nvSpPr>
            <p:spPr bwMode="auto">
              <a:xfrm>
                <a:off x="1848" y="2221"/>
                <a:ext cx="52" cy="49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</p:grpSp>
      <p:grpSp>
        <p:nvGrpSpPr>
          <p:cNvPr id="2060" name="Group 12"/>
          <p:cNvGrpSpPr>
            <a:grpSpLocks noChangeAspect="1"/>
          </p:cNvGrpSpPr>
          <p:nvPr/>
        </p:nvGrpSpPr>
        <p:grpSpPr bwMode="auto">
          <a:xfrm>
            <a:off x="2516188" y="3657600"/>
            <a:ext cx="1370012" cy="2741613"/>
            <a:chOff x="2421" y="1264"/>
            <a:chExt cx="1080" cy="2160"/>
          </a:xfrm>
        </p:grpSpPr>
        <p:sp>
          <p:nvSpPr>
            <p:cNvPr id="2061" name="Rectangle 13" descr="Papiro"/>
            <p:cNvSpPr>
              <a:spLocks noChangeAspect="1" noChangeArrowheads="1"/>
            </p:cNvSpPr>
            <p:nvPr/>
          </p:nvSpPr>
          <p:spPr bwMode="auto">
            <a:xfrm>
              <a:off x="2421" y="2164"/>
              <a:ext cx="1080" cy="18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sp>
          <p:nvSpPr>
            <p:cNvPr id="2062" name="Rectangle 14" descr="Papiro"/>
            <p:cNvSpPr>
              <a:spLocks noChangeAspect="1" noChangeArrowheads="1"/>
            </p:cNvSpPr>
            <p:nvPr/>
          </p:nvSpPr>
          <p:spPr bwMode="auto">
            <a:xfrm>
              <a:off x="2421" y="2704"/>
              <a:ext cx="1080" cy="18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sp>
          <p:nvSpPr>
            <p:cNvPr id="2063" name="AutoShape 15" descr="Papiro"/>
            <p:cNvSpPr>
              <a:spLocks noChangeAspect="1" noChangeArrowheads="1"/>
            </p:cNvSpPr>
            <p:nvPr/>
          </p:nvSpPr>
          <p:spPr bwMode="auto">
            <a:xfrm rot="-5400000">
              <a:off x="1881" y="2164"/>
              <a:ext cx="2160" cy="360"/>
            </a:xfrm>
            <a:prstGeom prst="homePlate">
              <a:avLst>
                <a:gd name="adj" fmla="val 150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grpSp>
          <p:nvGrpSpPr>
            <p:cNvPr id="2064" name="Group 16"/>
            <p:cNvGrpSpPr>
              <a:grpSpLocks noChangeAspect="1"/>
            </p:cNvGrpSpPr>
            <p:nvPr/>
          </p:nvGrpSpPr>
          <p:grpSpPr bwMode="auto">
            <a:xfrm>
              <a:off x="2913" y="2203"/>
              <a:ext cx="85" cy="85"/>
              <a:chOff x="1833" y="2203"/>
              <a:chExt cx="85" cy="85"/>
            </a:xfrm>
          </p:grpSpPr>
          <p:sp>
            <p:nvSpPr>
              <p:cNvPr id="2065" name="Oval 17"/>
              <p:cNvSpPr>
                <a:spLocks noChangeAspect="1" noChangeArrowheads="1"/>
              </p:cNvSpPr>
              <p:nvPr/>
            </p:nvSpPr>
            <p:spPr bwMode="auto">
              <a:xfrm>
                <a:off x="1833" y="2203"/>
                <a:ext cx="85" cy="85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66" name="Line 18"/>
              <p:cNvSpPr>
                <a:spLocks noChangeAspect="1" noChangeShapeType="1"/>
              </p:cNvSpPr>
              <p:nvPr/>
            </p:nvSpPr>
            <p:spPr bwMode="auto">
              <a:xfrm>
                <a:off x="1848" y="2221"/>
                <a:ext cx="52" cy="49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2067" name="Group 19"/>
            <p:cNvGrpSpPr>
              <a:grpSpLocks noChangeAspect="1"/>
            </p:cNvGrpSpPr>
            <p:nvPr/>
          </p:nvGrpSpPr>
          <p:grpSpPr bwMode="auto">
            <a:xfrm>
              <a:off x="2907" y="2749"/>
              <a:ext cx="85" cy="85"/>
              <a:chOff x="1833" y="2203"/>
              <a:chExt cx="85" cy="85"/>
            </a:xfrm>
          </p:grpSpPr>
          <p:sp>
            <p:nvSpPr>
              <p:cNvPr id="2068" name="Oval 20"/>
              <p:cNvSpPr>
                <a:spLocks noChangeAspect="1" noChangeArrowheads="1"/>
              </p:cNvSpPr>
              <p:nvPr/>
            </p:nvSpPr>
            <p:spPr bwMode="auto">
              <a:xfrm>
                <a:off x="1833" y="2203"/>
                <a:ext cx="85" cy="85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69" name="Line 21"/>
              <p:cNvSpPr>
                <a:spLocks noChangeAspect="1" noChangeShapeType="1"/>
              </p:cNvSpPr>
              <p:nvPr/>
            </p:nvSpPr>
            <p:spPr bwMode="auto">
              <a:xfrm>
                <a:off x="1848" y="2221"/>
                <a:ext cx="52" cy="49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</p:grpSp>
      <p:grpSp>
        <p:nvGrpSpPr>
          <p:cNvPr id="2070" name="Group 22"/>
          <p:cNvGrpSpPr>
            <a:grpSpLocks noChangeAspect="1"/>
          </p:cNvGrpSpPr>
          <p:nvPr/>
        </p:nvGrpSpPr>
        <p:grpSpPr bwMode="auto">
          <a:xfrm>
            <a:off x="3886200" y="3657600"/>
            <a:ext cx="1371600" cy="2741613"/>
            <a:chOff x="3501" y="1264"/>
            <a:chExt cx="1080" cy="2160"/>
          </a:xfrm>
        </p:grpSpPr>
        <p:sp>
          <p:nvSpPr>
            <p:cNvPr id="2071" name="Rectangle 23" descr="Papiro"/>
            <p:cNvSpPr>
              <a:spLocks noChangeAspect="1" noChangeArrowheads="1"/>
            </p:cNvSpPr>
            <p:nvPr/>
          </p:nvSpPr>
          <p:spPr bwMode="auto">
            <a:xfrm>
              <a:off x="3501" y="2164"/>
              <a:ext cx="1080" cy="18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sp>
          <p:nvSpPr>
            <p:cNvPr id="2072" name="Rectangle 24" descr="Papiro"/>
            <p:cNvSpPr>
              <a:spLocks noChangeAspect="1" noChangeArrowheads="1"/>
            </p:cNvSpPr>
            <p:nvPr/>
          </p:nvSpPr>
          <p:spPr bwMode="auto">
            <a:xfrm>
              <a:off x="3501" y="2704"/>
              <a:ext cx="1080" cy="18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sp>
          <p:nvSpPr>
            <p:cNvPr id="2073" name="AutoShape 25" descr="Papiro"/>
            <p:cNvSpPr>
              <a:spLocks noChangeAspect="1" noChangeArrowheads="1"/>
            </p:cNvSpPr>
            <p:nvPr/>
          </p:nvSpPr>
          <p:spPr bwMode="auto">
            <a:xfrm rot="-5400000">
              <a:off x="2961" y="2164"/>
              <a:ext cx="2160" cy="360"/>
            </a:xfrm>
            <a:prstGeom prst="homePlate">
              <a:avLst>
                <a:gd name="adj" fmla="val 150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grpSp>
          <p:nvGrpSpPr>
            <p:cNvPr id="2074" name="Group 26"/>
            <p:cNvGrpSpPr>
              <a:grpSpLocks noChangeAspect="1"/>
            </p:cNvGrpSpPr>
            <p:nvPr/>
          </p:nvGrpSpPr>
          <p:grpSpPr bwMode="auto">
            <a:xfrm>
              <a:off x="3993" y="2203"/>
              <a:ext cx="85" cy="85"/>
              <a:chOff x="1833" y="2203"/>
              <a:chExt cx="85" cy="85"/>
            </a:xfrm>
          </p:grpSpPr>
          <p:sp>
            <p:nvSpPr>
              <p:cNvPr id="2075" name="Oval 27"/>
              <p:cNvSpPr>
                <a:spLocks noChangeAspect="1" noChangeArrowheads="1"/>
              </p:cNvSpPr>
              <p:nvPr/>
            </p:nvSpPr>
            <p:spPr bwMode="auto">
              <a:xfrm>
                <a:off x="1833" y="2203"/>
                <a:ext cx="85" cy="85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76" name="Line 28"/>
              <p:cNvSpPr>
                <a:spLocks noChangeAspect="1" noChangeShapeType="1"/>
              </p:cNvSpPr>
              <p:nvPr/>
            </p:nvSpPr>
            <p:spPr bwMode="auto">
              <a:xfrm>
                <a:off x="1848" y="2221"/>
                <a:ext cx="52" cy="49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2077" name="Group 29"/>
            <p:cNvGrpSpPr>
              <a:grpSpLocks noChangeAspect="1"/>
            </p:cNvGrpSpPr>
            <p:nvPr/>
          </p:nvGrpSpPr>
          <p:grpSpPr bwMode="auto">
            <a:xfrm>
              <a:off x="3987" y="2749"/>
              <a:ext cx="85" cy="85"/>
              <a:chOff x="1833" y="2203"/>
              <a:chExt cx="85" cy="85"/>
            </a:xfrm>
          </p:grpSpPr>
          <p:sp>
            <p:nvSpPr>
              <p:cNvPr id="2078" name="Oval 30"/>
              <p:cNvSpPr>
                <a:spLocks noChangeAspect="1" noChangeArrowheads="1"/>
              </p:cNvSpPr>
              <p:nvPr/>
            </p:nvSpPr>
            <p:spPr bwMode="auto">
              <a:xfrm>
                <a:off x="1833" y="2203"/>
                <a:ext cx="85" cy="85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79" name="Line 31"/>
              <p:cNvSpPr>
                <a:spLocks noChangeAspect="1" noChangeShapeType="1"/>
              </p:cNvSpPr>
              <p:nvPr/>
            </p:nvSpPr>
            <p:spPr bwMode="auto">
              <a:xfrm>
                <a:off x="1848" y="2221"/>
                <a:ext cx="52" cy="49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</p:grpSp>
      <p:grpSp>
        <p:nvGrpSpPr>
          <p:cNvPr id="2080" name="Group 32"/>
          <p:cNvGrpSpPr>
            <a:grpSpLocks noChangeAspect="1"/>
          </p:cNvGrpSpPr>
          <p:nvPr/>
        </p:nvGrpSpPr>
        <p:grpSpPr bwMode="auto">
          <a:xfrm>
            <a:off x="5257800" y="3657600"/>
            <a:ext cx="1371600" cy="2741613"/>
            <a:chOff x="4581" y="1264"/>
            <a:chExt cx="1080" cy="2160"/>
          </a:xfrm>
        </p:grpSpPr>
        <p:sp>
          <p:nvSpPr>
            <p:cNvPr id="2081" name="Rectangle 33" descr="Papiro"/>
            <p:cNvSpPr>
              <a:spLocks noChangeAspect="1" noChangeArrowheads="1"/>
            </p:cNvSpPr>
            <p:nvPr/>
          </p:nvSpPr>
          <p:spPr bwMode="auto">
            <a:xfrm>
              <a:off x="4581" y="2164"/>
              <a:ext cx="1080" cy="18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sp>
          <p:nvSpPr>
            <p:cNvPr id="2082" name="Rectangle 34" descr="Papiro"/>
            <p:cNvSpPr>
              <a:spLocks noChangeAspect="1" noChangeArrowheads="1"/>
            </p:cNvSpPr>
            <p:nvPr/>
          </p:nvSpPr>
          <p:spPr bwMode="auto">
            <a:xfrm>
              <a:off x="4581" y="2704"/>
              <a:ext cx="1080" cy="18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sp>
          <p:nvSpPr>
            <p:cNvPr id="2083" name="AutoShape 35" descr="Papiro"/>
            <p:cNvSpPr>
              <a:spLocks noChangeAspect="1" noChangeArrowheads="1"/>
            </p:cNvSpPr>
            <p:nvPr/>
          </p:nvSpPr>
          <p:spPr bwMode="auto">
            <a:xfrm rot="-5400000">
              <a:off x="4041" y="2164"/>
              <a:ext cx="2160" cy="360"/>
            </a:xfrm>
            <a:prstGeom prst="homePlate">
              <a:avLst>
                <a:gd name="adj" fmla="val 150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grpSp>
          <p:nvGrpSpPr>
            <p:cNvPr id="2084" name="Group 36"/>
            <p:cNvGrpSpPr>
              <a:grpSpLocks noChangeAspect="1"/>
            </p:cNvGrpSpPr>
            <p:nvPr/>
          </p:nvGrpSpPr>
          <p:grpSpPr bwMode="auto">
            <a:xfrm>
              <a:off x="5073" y="2203"/>
              <a:ext cx="85" cy="85"/>
              <a:chOff x="1833" y="2203"/>
              <a:chExt cx="85" cy="85"/>
            </a:xfrm>
          </p:grpSpPr>
          <p:sp>
            <p:nvSpPr>
              <p:cNvPr id="2085" name="Oval 37"/>
              <p:cNvSpPr>
                <a:spLocks noChangeAspect="1" noChangeArrowheads="1"/>
              </p:cNvSpPr>
              <p:nvPr/>
            </p:nvSpPr>
            <p:spPr bwMode="auto">
              <a:xfrm>
                <a:off x="1833" y="2203"/>
                <a:ext cx="85" cy="85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86" name="Line 38"/>
              <p:cNvSpPr>
                <a:spLocks noChangeAspect="1" noChangeShapeType="1"/>
              </p:cNvSpPr>
              <p:nvPr/>
            </p:nvSpPr>
            <p:spPr bwMode="auto">
              <a:xfrm>
                <a:off x="1848" y="2221"/>
                <a:ext cx="52" cy="49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2087" name="Group 39"/>
            <p:cNvGrpSpPr>
              <a:grpSpLocks noChangeAspect="1"/>
            </p:cNvGrpSpPr>
            <p:nvPr/>
          </p:nvGrpSpPr>
          <p:grpSpPr bwMode="auto">
            <a:xfrm>
              <a:off x="5067" y="2749"/>
              <a:ext cx="85" cy="85"/>
              <a:chOff x="1833" y="2203"/>
              <a:chExt cx="85" cy="85"/>
            </a:xfrm>
          </p:grpSpPr>
          <p:sp>
            <p:nvSpPr>
              <p:cNvPr id="2088" name="Oval 40"/>
              <p:cNvSpPr>
                <a:spLocks noChangeAspect="1" noChangeArrowheads="1"/>
              </p:cNvSpPr>
              <p:nvPr/>
            </p:nvSpPr>
            <p:spPr bwMode="auto">
              <a:xfrm>
                <a:off x="1833" y="2203"/>
                <a:ext cx="85" cy="85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89" name="Line 41"/>
              <p:cNvSpPr>
                <a:spLocks noChangeAspect="1" noChangeShapeType="1"/>
              </p:cNvSpPr>
              <p:nvPr/>
            </p:nvSpPr>
            <p:spPr bwMode="auto">
              <a:xfrm>
                <a:off x="1848" y="2221"/>
                <a:ext cx="52" cy="49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</p:grpSp>
      <p:grpSp>
        <p:nvGrpSpPr>
          <p:cNvPr id="2090" name="Group 42"/>
          <p:cNvGrpSpPr>
            <a:grpSpLocks noChangeAspect="1"/>
          </p:cNvGrpSpPr>
          <p:nvPr/>
        </p:nvGrpSpPr>
        <p:grpSpPr bwMode="auto">
          <a:xfrm>
            <a:off x="6629400" y="3657600"/>
            <a:ext cx="1370013" cy="2741613"/>
            <a:chOff x="5661" y="1264"/>
            <a:chExt cx="1080" cy="2160"/>
          </a:xfrm>
        </p:grpSpPr>
        <p:sp>
          <p:nvSpPr>
            <p:cNvPr id="2091" name="Rectangle 43" descr="Papiro"/>
            <p:cNvSpPr>
              <a:spLocks noChangeAspect="1" noChangeArrowheads="1"/>
            </p:cNvSpPr>
            <p:nvPr/>
          </p:nvSpPr>
          <p:spPr bwMode="auto">
            <a:xfrm>
              <a:off x="5661" y="2164"/>
              <a:ext cx="1080" cy="18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sp>
          <p:nvSpPr>
            <p:cNvPr id="2092" name="Rectangle 44" descr="Papiro"/>
            <p:cNvSpPr>
              <a:spLocks noChangeAspect="1" noChangeArrowheads="1"/>
            </p:cNvSpPr>
            <p:nvPr/>
          </p:nvSpPr>
          <p:spPr bwMode="auto">
            <a:xfrm>
              <a:off x="5661" y="2704"/>
              <a:ext cx="1080" cy="18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sp>
          <p:nvSpPr>
            <p:cNvPr id="2093" name="AutoShape 45" descr="Papiro"/>
            <p:cNvSpPr>
              <a:spLocks noChangeAspect="1" noChangeArrowheads="1"/>
            </p:cNvSpPr>
            <p:nvPr/>
          </p:nvSpPr>
          <p:spPr bwMode="auto">
            <a:xfrm rot="-5400000">
              <a:off x="5121" y="2164"/>
              <a:ext cx="2160" cy="360"/>
            </a:xfrm>
            <a:prstGeom prst="homePlate">
              <a:avLst>
                <a:gd name="adj" fmla="val 150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grpSp>
          <p:nvGrpSpPr>
            <p:cNvPr id="2094" name="Group 46"/>
            <p:cNvGrpSpPr>
              <a:grpSpLocks noChangeAspect="1"/>
            </p:cNvGrpSpPr>
            <p:nvPr/>
          </p:nvGrpSpPr>
          <p:grpSpPr bwMode="auto">
            <a:xfrm>
              <a:off x="6153" y="2203"/>
              <a:ext cx="85" cy="85"/>
              <a:chOff x="1833" y="2203"/>
              <a:chExt cx="85" cy="85"/>
            </a:xfrm>
          </p:grpSpPr>
          <p:sp>
            <p:nvSpPr>
              <p:cNvPr id="2095" name="Oval 47"/>
              <p:cNvSpPr>
                <a:spLocks noChangeAspect="1" noChangeArrowheads="1"/>
              </p:cNvSpPr>
              <p:nvPr/>
            </p:nvSpPr>
            <p:spPr bwMode="auto">
              <a:xfrm>
                <a:off x="1833" y="2203"/>
                <a:ext cx="85" cy="85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96" name="Line 48"/>
              <p:cNvSpPr>
                <a:spLocks noChangeAspect="1" noChangeShapeType="1"/>
              </p:cNvSpPr>
              <p:nvPr/>
            </p:nvSpPr>
            <p:spPr bwMode="auto">
              <a:xfrm>
                <a:off x="1848" y="2221"/>
                <a:ext cx="52" cy="49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2097" name="Group 49"/>
            <p:cNvGrpSpPr>
              <a:grpSpLocks noChangeAspect="1"/>
            </p:cNvGrpSpPr>
            <p:nvPr/>
          </p:nvGrpSpPr>
          <p:grpSpPr bwMode="auto">
            <a:xfrm>
              <a:off x="6147" y="2749"/>
              <a:ext cx="85" cy="85"/>
              <a:chOff x="1833" y="2203"/>
              <a:chExt cx="85" cy="85"/>
            </a:xfrm>
          </p:grpSpPr>
          <p:sp>
            <p:nvSpPr>
              <p:cNvPr id="2098" name="Oval 50"/>
              <p:cNvSpPr>
                <a:spLocks noChangeAspect="1" noChangeArrowheads="1"/>
              </p:cNvSpPr>
              <p:nvPr/>
            </p:nvSpPr>
            <p:spPr bwMode="auto">
              <a:xfrm>
                <a:off x="1833" y="2203"/>
                <a:ext cx="85" cy="85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099" name="Line 51"/>
              <p:cNvSpPr>
                <a:spLocks noChangeAspect="1" noChangeShapeType="1"/>
              </p:cNvSpPr>
              <p:nvPr/>
            </p:nvSpPr>
            <p:spPr bwMode="auto">
              <a:xfrm>
                <a:off x="1848" y="2221"/>
                <a:ext cx="52" cy="49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</p:grpSp>
      <p:grpSp>
        <p:nvGrpSpPr>
          <p:cNvPr id="2111" name="Group 63"/>
          <p:cNvGrpSpPr>
            <a:grpSpLocks noChangeAspect="1"/>
          </p:cNvGrpSpPr>
          <p:nvPr/>
        </p:nvGrpSpPr>
        <p:grpSpPr bwMode="auto">
          <a:xfrm>
            <a:off x="3886200" y="381000"/>
            <a:ext cx="1371600" cy="2741613"/>
            <a:chOff x="1341" y="1264"/>
            <a:chExt cx="1080" cy="2160"/>
          </a:xfrm>
        </p:grpSpPr>
        <p:sp>
          <p:nvSpPr>
            <p:cNvPr id="2112" name="Rectangle 64" descr="Papiro"/>
            <p:cNvSpPr>
              <a:spLocks noChangeAspect="1" noChangeArrowheads="1"/>
            </p:cNvSpPr>
            <p:nvPr/>
          </p:nvSpPr>
          <p:spPr bwMode="auto">
            <a:xfrm>
              <a:off x="1341" y="2164"/>
              <a:ext cx="1080" cy="18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sp>
          <p:nvSpPr>
            <p:cNvPr id="2113" name="Rectangle 65" descr="Papiro"/>
            <p:cNvSpPr>
              <a:spLocks noChangeAspect="1" noChangeArrowheads="1"/>
            </p:cNvSpPr>
            <p:nvPr/>
          </p:nvSpPr>
          <p:spPr bwMode="auto">
            <a:xfrm>
              <a:off x="1341" y="2704"/>
              <a:ext cx="1080" cy="18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sp>
          <p:nvSpPr>
            <p:cNvPr id="2114" name="AutoShape 66" descr="Papiro"/>
            <p:cNvSpPr>
              <a:spLocks noChangeAspect="1" noChangeArrowheads="1"/>
            </p:cNvSpPr>
            <p:nvPr/>
          </p:nvSpPr>
          <p:spPr bwMode="auto">
            <a:xfrm rot="-5400000">
              <a:off x="801" y="2164"/>
              <a:ext cx="2160" cy="360"/>
            </a:xfrm>
            <a:prstGeom prst="homePlate">
              <a:avLst>
                <a:gd name="adj" fmla="val 150000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es-ES"/>
            </a:p>
          </p:txBody>
        </p:sp>
        <p:grpSp>
          <p:nvGrpSpPr>
            <p:cNvPr id="2115" name="Group 67"/>
            <p:cNvGrpSpPr>
              <a:grpSpLocks noChangeAspect="1"/>
            </p:cNvGrpSpPr>
            <p:nvPr/>
          </p:nvGrpSpPr>
          <p:grpSpPr bwMode="auto">
            <a:xfrm>
              <a:off x="1833" y="2203"/>
              <a:ext cx="85" cy="85"/>
              <a:chOff x="1833" y="2203"/>
              <a:chExt cx="85" cy="85"/>
            </a:xfrm>
          </p:grpSpPr>
          <p:sp>
            <p:nvSpPr>
              <p:cNvPr id="2116" name="Oval 68"/>
              <p:cNvSpPr>
                <a:spLocks noChangeAspect="1" noChangeArrowheads="1"/>
              </p:cNvSpPr>
              <p:nvPr/>
            </p:nvSpPr>
            <p:spPr bwMode="auto">
              <a:xfrm>
                <a:off x="1833" y="2203"/>
                <a:ext cx="85" cy="85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117" name="Line 69"/>
              <p:cNvSpPr>
                <a:spLocks noChangeAspect="1" noChangeShapeType="1"/>
              </p:cNvSpPr>
              <p:nvPr/>
            </p:nvSpPr>
            <p:spPr bwMode="auto">
              <a:xfrm>
                <a:off x="1848" y="2221"/>
                <a:ext cx="52" cy="49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2118" name="Group 70"/>
            <p:cNvGrpSpPr>
              <a:grpSpLocks noChangeAspect="1"/>
            </p:cNvGrpSpPr>
            <p:nvPr/>
          </p:nvGrpSpPr>
          <p:grpSpPr bwMode="auto">
            <a:xfrm>
              <a:off x="1827" y="2749"/>
              <a:ext cx="85" cy="85"/>
              <a:chOff x="1833" y="2203"/>
              <a:chExt cx="85" cy="85"/>
            </a:xfrm>
          </p:grpSpPr>
          <p:sp>
            <p:nvSpPr>
              <p:cNvPr id="2119" name="Oval 71"/>
              <p:cNvSpPr>
                <a:spLocks noChangeAspect="1" noChangeArrowheads="1"/>
              </p:cNvSpPr>
              <p:nvPr/>
            </p:nvSpPr>
            <p:spPr bwMode="auto">
              <a:xfrm>
                <a:off x="1833" y="2203"/>
                <a:ext cx="85" cy="85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2120" name="Line 72"/>
              <p:cNvSpPr>
                <a:spLocks noChangeAspect="1" noChangeShapeType="1"/>
              </p:cNvSpPr>
              <p:nvPr/>
            </p:nvSpPr>
            <p:spPr bwMode="auto">
              <a:xfrm>
                <a:off x="1848" y="2221"/>
                <a:ext cx="52" cy="49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Diseño predeterminado</vt:lpstr>
      <vt:lpstr>Diapositiva 1</vt:lpstr>
    </vt:vector>
  </TitlesOfParts>
  <Company>Editorial Ra-Ma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Francisco Pascual</dc:creator>
  <cp:lastModifiedBy>Francisco Pascual</cp:lastModifiedBy>
  <cp:revision>5</cp:revision>
  <dcterms:created xsi:type="dcterms:W3CDTF">1999-06-07T11:10:13Z</dcterms:created>
  <dcterms:modified xsi:type="dcterms:W3CDTF">2008-01-26T10:12:59Z</dcterms:modified>
</cp:coreProperties>
</file>