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9795"/>
    <a:srgbClr val="486073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0C9891-66EC-4946-9AD8-2DE4E0AAC054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D5E75F-86D5-4406-B921-29922004779C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469011-258F-49D7-A3AC-D0281246254F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ABC22D-63B6-41E3-8111-E319EA65298D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9AA95F-2514-4F9D-9550-ED4269A85479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3C3821-6863-44CB-A502-19080904E80B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774BE7-D261-4FC2-81EA-24778A23B206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559D2F-0EFD-4A81-BA62-A6F54E2F916E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986A07-8BA3-447C-9048-2AD0A6BC4C71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DA9D14-8F91-4052-BD46-3CBC5B4318AF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56799B-BC46-4350-8F45-B734791327ED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16F6552-C4B8-434A-9562-C408E55A4024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97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 descr="Papel carta"/>
          <p:cNvSpPr>
            <a:spLocks noChangeArrowheads="1"/>
          </p:cNvSpPr>
          <p:nvPr/>
        </p:nvSpPr>
        <p:spPr bwMode="auto">
          <a:xfrm>
            <a:off x="3357563" y="2916238"/>
            <a:ext cx="3765550" cy="148272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054" name="Rectangle 6" descr="Papel carta"/>
          <p:cNvSpPr>
            <a:spLocks noChangeArrowheads="1"/>
          </p:cNvSpPr>
          <p:nvPr/>
        </p:nvSpPr>
        <p:spPr bwMode="auto">
          <a:xfrm>
            <a:off x="3544888" y="2638425"/>
            <a:ext cx="366712" cy="27622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effectLst/>
          <a:scene3d>
            <a:camera prst="legacyObliqueTopRight"/>
            <a:lightRig rig="legacyFlat2" dir="t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055" name="Rectangle 7" descr="Papel carta"/>
          <p:cNvSpPr>
            <a:spLocks noChangeArrowheads="1"/>
          </p:cNvSpPr>
          <p:nvPr/>
        </p:nvSpPr>
        <p:spPr bwMode="auto">
          <a:xfrm>
            <a:off x="4165600" y="2638425"/>
            <a:ext cx="368300" cy="27622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effectLst/>
          <a:scene3d>
            <a:camera prst="legacyObliqueTopRight"/>
            <a:lightRig rig="legacyFlat2" dir="t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056" name="Rectangle 8" descr="Papel carta"/>
          <p:cNvSpPr>
            <a:spLocks noChangeArrowheads="1"/>
          </p:cNvSpPr>
          <p:nvPr/>
        </p:nvSpPr>
        <p:spPr bwMode="auto">
          <a:xfrm>
            <a:off x="4786313" y="2638425"/>
            <a:ext cx="366712" cy="27622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effectLst/>
          <a:scene3d>
            <a:camera prst="legacyObliqueTopRight"/>
            <a:lightRig rig="legacyFlat2" dir="t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057" name="Rectangle 9" descr="Papel carta"/>
          <p:cNvSpPr>
            <a:spLocks noChangeArrowheads="1"/>
          </p:cNvSpPr>
          <p:nvPr/>
        </p:nvSpPr>
        <p:spPr bwMode="auto">
          <a:xfrm>
            <a:off x="5407025" y="2638425"/>
            <a:ext cx="368300" cy="27622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b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058" name="Rectangle 10" descr="Papel carta"/>
          <p:cNvSpPr>
            <a:spLocks noChangeArrowheads="1"/>
          </p:cNvSpPr>
          <p:nvPr/>
        </p:nvSpPr>
        <p:spPr bwMode="auto">
          <a:xfrm>
            <a:off x="6030913" y="2638425"/>
            <a:ext cx="366712" cy="27622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059" name="Rectangle 11" descr="Papel carta"/>
          <p:cNvSpPr>
            <a:spLocks noChangeArrowheads="1"/>
          </p:cNvSpPr>
          <p:nvPr/>
        </p:nvSpPr>
        <p:spPr bwMode="auto">
          <a:xfrm>
            <a:off x="6656388" y="2644775"/>
            <a:ext cx="366712" cy="27622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060" name="AutoShape 12" descr="Papel carta"/>
          <p:cNvSpPr>
            <a:spLocks noChangeArrowheads="1"/>
          </p:cNvSpPr>
          <p:nvPr/>
        </p:nvSpPr>
        <p:spPr bwMode="auto">
          <a:xfrm>
            <a:off x="2527300" y="2573338"/>
            <a:ext cx="828675" cy="1611312"/>
          </a:xfrm>
          <a:prstGeom prst="can">
            <a:avLst>
              <a:gd name="adj" fmla="val 23342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61" name="Freeform 13" descr="Papel carta"/>
          <p:cNvSpPr>
            <a:spLocks/>
          </p:cNvSpPr>
          <p:nvPr/>
        </p:nvSpPr>
        <p:spPr bwMode="auto">
          <a:xfrm>
            <a:off x="2030413" y="2867025"/>
            <a:ext cx="733425" cy="2657475"/>
          </a:xfrm>
          <a:custGeom>
            <a:avLst/>
            <a:gdLst/>
            <a:ahLst/>
            <a:cxnLst>
              <a:cxn ang="0">
                <a:pos x="0" y="4185"/>
              </a:cxn>
              <a:cxn ang="0">
                <a:pos x="1920" y="2250"/>
              </a:cxn>
              <a:cxn ang="0">
                <a:pos x="1920" y="0"/>
              </a:cxn>
              <a:cxn ang="0">
                <a:pos x="0" y="1905"/>
              </a:cxn>
              <a:cxn ang="0">
                <a:pos x="0" y="4185"/>
              </a:cxn>
            </a:cxnLst>
            <a:rect l="0" t="0" r="r" b="b"/>
            <a:pathLst>
              <a:path w="1920" h="4185">
                <a:moveTo>
                  <a:pt x="0" y="4185"/>
                </a:moveTo>
                <a:lnTo>
                  <a:pt x="1920" y="2250"/>
                </a:lnTo>
                <a:lnTo>
                  <a:pt x="1920" y="0"/>
                </a:lnTo>
                <a:lnTo>
                  <a:pt x="0" y="1905"/>
                </a:lnTo>
                <a:lnTo>
                  <a:pt x="0" y="4185"/>
                </a:ln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>
            <a:round/>
            <a:headEnd/>
            <a:tailEnd/>
          </a:ln>
          <a:effectLst/>
          <a:scene3d>
            <a:camera prst="legacyObliqueTopLef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062" name="Freeform 14" descr="Papel carta"/>
          <p:cNvSpPr>
            <a:spLocks/>
          </p:cNvSpPr>
          <p:nvPr/>
        </p:nvSpPr>
        <p:spPr bwMode="auto">
          <a:xfrm>
            <a:off x="2154238" y="3486150"/>
            <a:ext cx="111125" cy="400050"/>
          </a:xfrm>
          <a:custGeom>
            <a:avLst/>
            <a:gdLst/>
            <a:ahLst/>
            <a:cxnLst>
              <a:cxn ang="0">
                <a:pos x="0" y="4185"/>
              </a:cxn>
              <a:cxn ang="0">
                <a:pos x="1920" y="2250"/>
              </a:cxn>
              <a:cxn ang="0">
                <a:pos x="1920" y="0"/>
              </a:cxn>
              <a:cxn ang="0">
                <a:pos x="0" y="1905"/>
              </a:cxn>
              <a:cxn ang="0">
                <a:pos x="0" y="4185"/>
              </a:cxn>
            </a:cxnLst>
            <a:rect l="0" t="0" r="r" b="b"/>
            <a:pathLst>
              <a:path w="1920" h="4185">
                <a:moveTo>
                  <a:pt x="0" y="4185"/>
                </a:moveTo>
                <a:lnTo>
                  <a:pt x="1920" y="2250"/>
                </a:lnTo>
                <a:lnTo>
                  <a:pt x="1920" y="0"/>
                </a:lnTo>
                <a:lnTo>
                  <a:pt x="0" y="1905"/>
                </a:lnTo>
                <a:lnTo>
                  <a:pt x="0" y="4185"/>
                </a:ln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>
            <a:round/>
            <a:headEnd/>
            <a:tailEnd/>
          </a:ln>
          <a:effectLst/>
          <a:scene3d>
            <a:camera prst="legacyObliqueTopLeft"/>
            <a:lightRig rig="legacyFlat2" dir="t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063" name="AutoShape 15" descr="Papel carta"/>
          <p:cNvSpPr>
            <a:spLocks noChangeArrowheads="1"/>
          </p:cNvSpPr>
          <p:nvPr/>
        </p:nvSpPr>
        <p:spPr bwMode="auto">
          <a:xfrm>
            <a:off x="2451100" y="2235200"/>
            <a:ext cx="977900" cy="671513"/>
          </a:xfrm>
          <a:prstGeom prst="can">
            <a:avLst>
              <a:gd name="adj" fmla="val 17375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64" name="Freeform 16" descr="Papel carta"/>
          <p:cNvSpPr>
            <a:spLocks/>
          </p:cNvSpPr>
          <p:nvPr/>
        </p:nvSpPr>
        <p:spPr bwMode="auto">
          <a:xfrm>
            <a:off x="2516188" y="2876550"/>
            <a:ext cx="111125" cy="400050"/>
          </a:xfrm>
          <a:custGeom>
            <a:avLst/>
            <a:gdLst/>
            <a:ahLst/>
            <a:cxnLst>
              <a:cxn ang="0">
                <a:pos x="0" y="4185"/>
              </a:cxn>
              <a:cxn ang="0">
                <a:pos x="1920" y="2250"/>
              </a:cxn>
              <a:cxn ang="0">
                <a:pos x="1920" y="0"/>
              </a:cxn>
              <a:cxn ang="0">
                <a:pos x="0" y="1905"/>
              </a:cxn>
              <a:cxn ang="0">
                <a:pos x="0" y="4185"/>
              </a:cxn>
            </a:cxnLst>
            <a:rect l="0" t="0" r="r" b="b"/>
            <a:pathLst>
              <a:path w="1920" h="4185">
                <a:moveTo>
                  <a:pt x="0" y="4185"/>
                </a:moveTo>
                <a:lnTo>
                  <a:pt x="1920" y="2250"/>
                </a:lnTo>
                <a:lnTo>
                  <a:pt x="1920" y="0"/>
                </a:lnTo>
                <a:lnTo>
                  <a:pt x="0" y="1905"/>
                </a:lnTo>
                <a:lnTo>
                  <a:pt x="0" y="4185"/>
                </a:ln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>
            <a:round/>
            <a:headEnd/>
            <a:tailEnd/>
          </a:ln>
          <a:effectLst/>
          <a:scene3d>
            <a:camera prst="legacyObliqueTopLeft"/>
            <a:lightRig rig="legacyFlat2" dir="t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065" name="Freeform 17" descr="Papel carta"/>
          <p:cNvSpPr>
            <a:spLocks/>
          </p:cNvSpPr>
          <p:nvPr/>
        </p:nvSpPr>
        <p:spPr bwMode="auto">
          <a:xfrm>
            <a:off x="2336800" y="3170238"/>
            <a:ext cx="112713" cy="398462"/>
          </a:xfrm>
          <a:custGeom>
            <a:avLst/>
            <a:gdLst/>
            <a:ahLst/>
            <a:cxnLst>
              <a:cxn ang="0">
                <a:pos x="0" y="4185"/>
              </a:cxn>
              <a:cxn ang="0">
                <a:pos x="1920" y="2250"/>
              </a:cxn>
              <a:cxn ang="0">
                <a:pos x="1920" y="0"/>
              </a:cxn>
              <a:cxn ang="0">
                <a:pos x="0" y="1905"/>
              </a:cxn>
              <a:cxn ang="0">
                <a:pos x="0" y="4185"/>
              </a:cxn>
            </a:cxnLst>
            <a:rect l="0" t="0" r="r" b="b"/>
            <a:pathLst>
              <a:path w="1920" h="4185">
                <a:moveTo>
                  <a:pt x="0" y="4185"/>
                </a:moveTo>
                <a:lnTo>
                  <a:pt x="1920" y="2250"/>
                </a:lnTo>
                <a:lnTo>
                  <a:pt x="1920" y="0"/>
                </a:lnTo>
                <a:lnTo>
                  <a:pt x="0" y="1905"/>
                </a:lnTo>
                <a:lnTo>
                  <a:pt x="0" y="4185"/>
                </a:ln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>
            <a:round/>
            <a:headEnd/>
            <a:tailEnd/>
          </a:ln>
          <a:effectLst/>
          <a:scene3d>
            <a:camera prst="legacyObliqueTopLeft"/>
            <a:lightRig rig="legacyFlat2" dir="t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066" name="AutoShape 18" descr="Corcho"/>
          <p:cNvSpPr>
            <a:spLocks noChangeArrowheads="1"/>
          </p:cNvSpPr>
          <p:nvPr/>
        </p:nvSpPr>
        <p:spPr bwMode="auto">
          <a:xfrm>
            <a:off x="2360613" y="979488"/>
            <a:ext cx="1150937" cy="1447800"/>
          </a:xfrm>
          <a:prstGeom prst="triangle">
            <a:avLst>
              <a:gd name="adj" fmla="val 50000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67" name="Arc 19" descr="Corcho"/>
          <p:cNvSpPr>
            <a:spLocks/>
          </p:cNvSpPr>
          <p:nvPr/>
        </p:nvSpPr>
        <p:spPr bwMode="auto">
          <a:xfrm flipV="1">
            <a:off x="2360613" y="2414588"/>
            <a:ext cx="1150937" cy="71437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 w 43200"/>
              <a:gd name="T1" fmla="*/ 21906 h 21906"/>
              <a:gd name="T2" fmla="*/ 43200 w 43200"/>
              <a:gd name="T3" fmla="*/ 21600 h 21906"/>
              <a:gd name="T4" fmla="*/ 21600 w 43200"/>
              <a:gd name="T5" fmla="*/ 21600 h 21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1906" fill="none" extrusionOk="0">
                <a:moveTo>
                  <a:pt x="2" y="21905"/>
                </a:moveTo>
                <a:cubicBezTo>
                  <a:pt x="0" y="21804"/>
                  <a:pt x="0" y="21702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1906" stroke="0" extrusionOk="0">
                <a:moveTo>
                  <a:pt x="2" y="21905"/>
                </a:moveTo>
                <a:cubicBezTo>
                  <a:pt x="0" y="21804"/>
                  <a:pt x="0" y="21702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68" name="AutoShape 20" descr="Papel carta"/>
          <p:cNvSpPr>
            <a:spLocks noChangeArrowheads="1"/>
          </p:cNvSpPr>
          <p:nvPr/>
        </p:nvSpPr>
        <p:spPr bwMode="auto">
          <a:xfrm>
            <a:off x="7138988" y="2573338"/>
            <a:ext cx="828675" cy="1611312"/>
          </a:xfrm>
          <a:prstGeom prst="can">
            <a:avLst>
              <a:gd name="adj" fmla="val 23342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69" name="Freeform 21" descr="Papel carta"/>
          <p:cNvSpPr>
            <a:spLocks/>
          </p:cNvSpPr>
          <p:nvPr/>
        </p:nvSpPr>
        <p:spPr bwMode="auto">
          <a:xfrm>
            <a:off x="6811963" y="2771775"/>
            <a:ext cx="733425" cy="2657475"/>
          </a:xfrm>
          <a:custGeom>
            <a:avLst/>
            <a:gdLst/>
            <a:ahLst/>
            <a:cxnLst>
              <a:cxn ang="0">
                <a:pos x="0" y="4185"/>
              </a:cxn>
              <a:cxn ang="0">
                <a:pos x="1920" y="2250"/>
              </a:cxn>
              <a:cxn ang="0">
                <a:pos x="1920" y="0"/>
              </a:cxn>
              <a:cxn ang="0">
                <a:pos x="0" y="1905"/>
              </a:cxn>
              <a:cxn ang="0">
                <a:pos x="0" y="4185"/>
              </a:cxn>
            </a:cxnLst>
            <a:rect l="0" t="0" r="r" b="b"/>
            <a:pathLst>
              <a:path w="1920" h="4185">
                <a:moveTo>
                  <a:pt x="0" y="4185"/>
                </a:moveTo>
                <a:lnTo>
                  <a:pt x="1920" y="2250"/>
                </a:lnTo>
                <a:lnTo>
                  <a:pt x="1920" y="0"/>
                </a:lnTo>
                <a:lnTo>
                  <a:pt x="0" y="1905"/>
                </a:lnTo>
                <a:lnTo>
                  <a:pt x="0" y="4185"/>
                </a:ln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>
            <a:round/>
            <a:headEnd/>
            <a:tailEnd/>
          </a:ln>
          <a:effectLst/>
          <a:scene3d>
            <a:camera prst="legacyObliqueTopLef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070" name="AutoShape 22" descr="Papel carta"/>
          <p:cNvSpPr>
            <a:spLocks noChangeArrowheads="1"/>
          </p:cNvSpPr>
          <p:nvPr/>
        </p:nvSpPr>
        <p:spPr bwMode="auto">
          <a:xfrm>
            <a:off x="7062788" y="2235200"/>
            <a:ext cx="977900" cy="671513"/>
          </a:xfrm>
          <a:prstGeom prst="can">
            <a:avLst>
              <a:gd name="adj" fmla="val 17375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71" name="Freeform 23" descr="Papel carta"/>
          <p:cNvSpPr>
            <a:spLocks/>
          </p:cNvSpPr>
          <p:nvPr/>
        </p:nvSpPr>
        <p:spPr bwMode="auto">
          <a:xfrm>
            <a:off x="7297738" y="2781300"/>
            <a:ext cx="111125" cy="400050"/>
          </a:xfrm>
          <a:custGeom>
            <a:avLst/>
            <a:gdLst/>
            <a:ahLst/>
            <a:cxnLst>
              <a:cxn ang="0">
                <a:pos x="0" y="4185"/>
              </a:cxn>
              <a:cxn ang="0">
                <a:pos x="1920" y="2250"/>
              </a:cxn>
              <a:cxn ang="0">
                <a:pos x="1920" y="0"/>
              </a:cxn>
              <a:cxn ang="0">
                <a:pos x="0" y="1905"/>
              </a:cxn>
              <a:cxn ang="0">
                <a:pos x="0" y="4185"/>
              </a:cxn>
            </a:cxnLst>
            <a:rect l="0" t="0" r="r" b="b"/>
            <a:pathLst>
              <a:path w="1920" h="4185">
                <a:moveTo>
                  <a:pt x="0" y="4185"/>
                </a:moveTo>
                <a:lnTo>
                  <a:pt x="1920" y="2250"/>
                </a:lnTo>
                <a:lnTo>
                  <a:pt x="1920" y="0"/>
                </a:lnTo>
                <a:lnTo>
                  <a:pt x="0" y="1905"/>
                </a:lnTo>
                <a:lnTo>
                  <a:pt x="0" y="4185"/>
                </a:ln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>
            <a:round/>
            <a:headEnd/>
            <a:tailEnd/>
          </a:ln>
          <a:effectLst/>
          <a:scene3d>
            <a:camera prst="legacyObliqueTopLeft"/>
            <a:lightRig rig="legacyFlat2" dir="t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072" name="Freeform 24" descr="Papel carta"/>
          <p:cNvSpPr>
            <a:spLocks/>
          </p:cNvSpPr>
          <p:nvPr/>
        </p:nvSpPr>
        <p:spPr bwMode="auto">
          <a:xfrm>
            <a:off x="7118350" y="3074988"/>
            <a:ext cx="112713" cy="398462"/>
          </a:xfrm>
          <a:custGeom>
            <a:avLst/>
            <a:gdLst/>
            <a:ahLst/>
            <a:cxnLst>
              <a:cxn ang="0">
                <a:pos x="0" y="4185"/>
              </a:cxn>
              <a:cxn ang="0">
                <a:pos x="1920" y="2250"/>
              </a:cxn>
              <a:cxn ang="0">
                <a:pos x="1920" y="0"/>
              </a:cxn>
              <a:cxn ang="0">
                <a:pos x="0" y="1905"/>
              </a:cxn>
              <a:cxn ang="0">
                <a:pos x="0" y="4185"/>
              </a:cxn>
            </a:cxnLst>
            <a:rect l="0" t="0" r="r" b="b"/>
            <a:pathLst>
              <a:path w="1920" h="4185">
                <a:moveTo>
                  <a:pt x="0" y="4185"/>
                </a:moveTo>
                <a:lnTo>
                  <a:pt x="1920" y="2250"/>
                </a:lnTo>
                <a:lnTo>
                  <a:pt x="1920" y="0"/>
                </a:lnTo>
                <a:lnTo>
                  <a:pt x="0" y="1905"/>
                </a:lnTo>
                <a:lnTo>
                  <a:pt x="0" y="4185"/>
                </a:ln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>
            <a:round/>
            <a:headEnd/>
            <a:tailEnd/>
          </a:ln>
          <a:effectLst/>
          <a:scene3d>
            <a:camera prst="legacyObliqueTopLeft"/>
            <a:lightRig rig="legacyFlat2" dir="t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073" name="AutoShape 25" descr="Papel carta"/>
          <p:cNvSpPr>
            <a:spLocks noChangeArrowheads="1"/>
          </p:cNvSpPr>
          <p:nvPr/>
        </p:nvSpPr>
        <p:spPr bwMode="auto">
          <a:xfrm>
            <a:off x="1227138" y="3621088"/>
            <a:ext cx="1038225" cy="2012950"/>
          </a:xfrm>
          <a:prstGeom prst="can">
            <a:avLst>
              <a:gd name="adj" fmla="val 23275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74" name="AutoShape 26" descr="Papel carta"/>
          <p:cNvSpPr>
            <a:spLocks noChangeArrowheads="1"/>
          </p:cNvSpPr>
          <p:nvPr/>
        </p:nvSpPr>
        <p:spPr bwMode="auto">
          <a:xfrm>
            <a:off x="1133475" y="3198813"/>
            <a:ext cx="1223963" cy="838200"/>
          </a:xfrm>
          <a:prstGeom prst="can">
            <a:avLst>
              <a:gd name="adj" fmla="val 17375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75" name="AutoShape 27" descr="Corcho"/>
          <p:cNvSpPr>
            <a:spLocks noChangeArrowheads="1"/>
          </p:cNvSpPr>
          <p:nvPr/>
        </p:nvSpPr>
        <p:spPr bwMode="auto">
          <a:xfrm>
            <a:off x="1019175" y="1627188"/>
            <a:ext cx="1441450" cy="1808162"/>
          </a:xfrm>
          <a:prstGeom prst="triangle">
            <a:avLst>
              <a:gd name="adj" fmla="val 50000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76" name="Arc 28" descr="Corcho"/>
          <p:cNvSpPr>
            <a:spLocks/>
          </p:cNvSpPr>
          <p:nvPr/>
        </p:nvSpPr>
        <p:spPr bwMode="auto">
          <a:xfrm flipV="1">
            <a:off x="1019175" y="3422650"/>
            <a:ext cx="1441450" cy="90488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 w 43200"/>
              <a:gd name="T1" fmla="*/ 21906 h 21906"/>
              <a:gd name="T2" fmla="*/ 43200 w 43200"/>
              <a:gd name="T3" fmla="*/ 21600 h 21906"/>
              <a:gd name="T4" fmla="*/ 21600 w 43200"/>
              <a:gd name="T5" fmla="*/ 21600 h 21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1906" fill="none" extrusionOk="0">
                <a:moveTo>
                  <a:pt x="2" y="21905"/>
                </a:moveTo>
                <a:cubicBezTo>
                  <a:pt x="0" y="21804"/>
                  <a:pt x="0" y="21702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1906" stroke="0" extrusionOk="0">
                <a:moveTo>
                  <a:pt x="2" y="21905"/>
                </a:moveTo>
                <a:cubicBezTo>
                  <a:pt x="0" y="21804"/>
                  <a:pt x="0" y="21702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630363" y="4257675"/>
            <a:ext cx="152400" cy="2095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78" name="Rectangle 30"/>
          <p:cNvSpPr>
            <a:spLocks noChangeArrowheads="1"/>
          </p:cNvSpPr>
          <p:nvPr/>
        </p:nvSpPr>
        <p:spPr bwMode="auto">
          <a:xfrm>
            <a:off x="1690688" y="4254500"/>
            <a:ext cx="36512" cy="219075"/>
          </a:xfrm>
          <a:prstGeom prst="rect">
            <a:avLst/>
          </a:prstGeom>
          <a:gradFill rotWithShape="0">
            <a:gsLst>
              <a:gs pos="0">
                <a:srgbClr val="FFFFFF">
                  <a:gamma/>
                  <a:shade val="46275"/>
                  <a:invGamma/>
                </a:srgbClr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79" name="Rectangle 31"/>
          <p:cNvSpPr>
            <a:spLocks noChangeArrowheads="1"/>
          </p:cNvSpPr>
          <p:nvPr/>
        </p:nvSpPr>
        <p:spPr bwMode="auto">
          <a:xfrm>
            <a:off x="1624013" y="4354513"/>
            <a:ext cx="73025" cy="3651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80" name="Rectangle 32"/>
          <p:cNvSpPr>
            <a:spLocks noChangeArrowheads="1"/>
          </p:cNvSpPr>
          <p:nvPr/>
        </p:nvSpPr>
        <p:spPr bwMode="auto">
          <a:xfrm>
            <a:off x="1727200" y="4354513"/>
            <a:ext cx="61913" cy="3651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81" name="AutoShape 33" descr="Corcho"/>
          <p:cNvSpPr>
            <a:spLocks noChangeArrowheads="1"/>
          </p:cNvSpPr>
          <p:nvPr/>
        </p:nvSpPr>
        <p:spPr bwMode="auto">
          <a:xfrm>
            <a:off x="6972300" y="979488"/>
            <a:ext cx="1150938" cy="1447800"/>
          </a:xfrm>
          <a:prstGeom prst="triangle">
            <a:avLst>
              <a:gd name="adj" fmla="val 50000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82" name="Arc 34" descr="Corcho"/>
          <p:cNvSpPr>
            <a:spLocks/>
          </p:cNvSpPr>
          <p:nvPr/>
        </p:nvSpPr>
        <p:spPr bwMode="auto">
          <a:xfrm flipV="1">
            <a:off x="6972300" y="2414588"/>
            <a:ext cx="1150938" cy="71437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 w 43200"/>
              <a:gd name="T1" fmla="*/ 21906 h 21906"/>
              <a:gd name="T2" fmla="*/ 43200 w 43200"/>
              <a:gd name="T3" fmla="*/ 21600 h 21906"/>
              <a:gd name="T4" fmla="*/ 21600 w 43200"/>
              <a:gd name="T5" fmla="*/ 21600 h 21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1906" fill="none" extrusionOk="0">
                <a:moveTo>
                  <a:pt x="2" y="21905"/>
                </a:moveTo>
                <a:cubicBezTo>
                  <a:pt x="0" y="21804"/>
                  <a:pt x="0" y="21702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1906" stroke="0" extrusionOk="0">
                <a:moveTo>
                  <a:pt x="2" y="21905"/>
                </a:moveTo>
                <a:cubicBezTo>
                  <a:pt x="0" y="21804"/>
                  <a:pt x="0" y="21702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83" name="Freeform 35" descr="Papel carta"/>
          <p:cNvSpPr>
            <a:spLocks/>
          </p:cNvSpPr>
          <p:nvPr/>
        </p:nvSpPr>
        <p:spPr bwMode="auto">
          <a:xfrm>
            <a:off x="6935788" y="3390900"/>
            <a:ext cx="111125" cy="400050"/>
          </a:xfrm>
          <a:custGeom>
            <a:avLst/>
            <a:gdLst/>
            <a:ahLst/>
            <a:cxnLst>
              <a:cxn ang="0">
                <a:pos x="0" y="4185"/>
              </a:cxn>
              <a:cxn ang="0">
                <a:pos x="1920" y="2250"/>
              </a:cxn>
              <a:cxn ang="0">
                <a:pos x="1920" y="0"/>
              </a:cxn>
              <a:cxn ang="0">
                <a:pos x="0" y="1905"/>
              </a:cxn>
              <a:cxn ang="0">
                <a:pos x="0" y="4185"/>
              </a:cxn>
            </a:cxnLst>
            <a:rect l="0" t="0" r="r" b="b"/>
            <a:pathLst>
              <a:path w="1920" h="4185">
                <a:moveTo>
                  <a:pt x="0" y="4185"/>
                </a:moveTo>
                <a:lnTo>
                  <a:pt x="1920" y="2250"/>
                </a:lnTo>
                <a:lnTo>
                  <a:pt x="1920" y="0"/>
                </a:lnTo>
                <a:lnTo>
                  <a:pt x="0" y="1905"/>
                </a:lnTo>
                <a:lnTo>
                  <a:pt x="0" y="4185"/>
                </a:ln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>
            <a:round/>
            <a:headEnd/>
            <a:tailEnd/>
          </a:ln>
          <a:effectLst/>
          <a:scene3d>
            <a:camera prst="legacyObliqueTopLeft"/>
            <a:lightRig rig="legacyFlat2" dir="t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085" name="Rectangle 37" descr="Papel carta"/>
          <p:cNvSpPr>
            <a:spLocks noChangeArrowheads="1"/>
          </p:cNvSpPr>
          <p:nvPr/>
        </p:nvSpPr>
        <p:spPr bwMode="auto">
          <a:xfrm>
            <a:off x="2271713" y="4030663"/>
            <a:ext cx="3546475" cy="148272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086" name="Rectangle 38" descr="Papel carta"/>
          <p:cNvSpPr>
            <a:spLocks noChangeArrowheads="1"/>
          </p:cNvSpPr>
          <p:nvPr/>
        </p:nvSpPr>
        <p:spPr bwMode="auto">
          <a:xfrm>
            <a:off x="2447925" y="3752850"/>
            <a:ext cx="346075" cy="27622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effectLst/>
          <a:scene3d>
            <a:camera prst="legacyObliqueTopRight"/>
            <a:lightRig rig="legacyFlat2" dir="t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087" name="Rectangle 39" descr="Papel carta"/>
          <p:cNvSpPr>
            <a:spLocks noChangeArrowheads="1"/>
          </p:cNvSpPr>
          <p:nvPr/>
        </p:nvSpPr>
        <p:spPr bwMode="auto">
          <a:xfrm>
            <a:off x="3033713" y="3752850"/>
            <a:ext cx="346075" cy="27622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effectLst/>
          <a:scene3d>
            <a:camera prst="legacyObliqueTopRight"/>
            <a:lightRig rig="legacyFlat2" dir="t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088" name="Rectangle 40" descr="Papel carta"/>
          <p:cNvSpPr>
            <a:spLocks noChangeArrowheads="1"/>
          </p:cNvSpPr>
          <p:nvPr/>
        </p:nvSpPr>
        <p:spPr bwMode="auto">
          <a:xfrm>
            <a:off x="3616325" y="3752850"/>
            <a:ext cx="346075" cy="27622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effectLst/>
          <a:scene3d>
            <a:camera prst="legacyObliqueTopRight"/>
            <a:lightRig rig="legacyFlat2" dir="t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089" name="Rectangle 41" descr="Papel carta"/>
          <p:cNvSpPr>
            <a:spLocks noChangeArrowheads="1"/>
          </p:cNvSpPr>
          <p:nvPr/>
        </p:nvSpPr>
        <p:spPr bwMode="auto">
          <a:xfrm>
            <a:off x="4202113" y="3752850"/>
            <a:ext cx="346075" cy="27622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b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090" name="Rectangle 42" descr="Papel carta"/>
          <p:cNvSpPr>
            <a:spLocks noChangeArrowheads="1"/>
          </p:cNvSpPr>
          <p:nvPr/>
        </p:nvSpPr>
        <p:spPr bwMode="auto">
          <a:xfrm>
            <a:off x="4789488" y="3752850"/>
            <a:ext cx="346075" cy="27622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091" name="Rectangle 43" descr="Papel carta"/>
          <p:cNvSpPr>
            <a:spLocks noChangeArrowheads="1"/>
          </p:cNvSpPr>
          <p:nvPr/>
        </p:nvSpPr>
        <p:spPr bwMode="auto">
          <a:xfrm>
            <a:off x="5378450" y="3759200"/>
            <a:ext cx="346075" cy="27622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092" name="AutoShape 44" descr="Papel carta"/>
          <p:cNvSpPr>
            <a:spLocks noChangeArrowheads="1"/>
          </p:cNvSpPr>
          <p:nvPr/>
        </p:nvSpPr>
        <p:spPr bwMode="auto">
          <a:xfrm>
            <a:off x="5770563" y="3592513"/>
            <a:ext cx="1038225" cy="2012950"/>
          </a:xfrm>
          <a:prstGeom prst="can">
            <a:avLst>
              <a:gd name="adj" fmla="val 23275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93" name="AutoShape 45" descr="Papel carta"/>
          <p:cNvSpPr>
            <a:spLocks noChangeArrowheads="1"/>
          </p:cNvSpPr>
          <p:nvPr/>
        </p:nvSpPr>
        <p:spPr bwMode="auto">
          <a:xfrm>
            <a:off x="5676900" y="3170238"/>
            <a:ext cx="1223963" cy="838200"/>
          </a:xfrm>
          <a:prstGeom prst="can">
            <a:avLst>
              <a:gd name="adj" fmla="val 17375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94" name="AutoShape 46" descr="Corcho"/>
          <p:cNvSpPr>
            <a:spLocks noChangeArrowheads="1"/>
          </p:cNvSpPr>
          <p:nvPr/>
        </p:nvSpPr>
        <p:spPr bwMode="auto">
          <a:xfrm>
            <a:off x="5562600" y="1598613"/>
            <a:ext cx="1441450" cy="1808162"/>
          </a:xfrm>
          <a:prstGeom prst="triangle">
            <a:avLst>
              <a:gd name="adj" fmla="val 50000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95" name="Arc 47" descr="Corcho"/>
          <p:cNvSpPr>
            <a:spLocks/>
          </p:cNvSpPr>
          <p:nvPr/>
        </p:nvSpPr>
        <p:spPr bwMode="auto">
          <a:xfrm flipV="1">
            <a:off x="5562600" y="3394075"/>
            <a:ext cx="1441450" cy="90488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 w 43200"/>
              <a:gd name="T1" fmla="*/ 21906 h 21906"/>
              <a:gd name="T2" fmla="*/ 43200 w 43200"/>
              <a:gd name="T3" fmla="*/ 21600 h 21906"/>
              <a:gd name="T4" fmla="*/ 21600 w 43200"/>
              <a:gd name="T5" fmla="*/ 21600 h 21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1906" fill="none" extrusionOk="0">
                <a:moveTo>
                  <a:pt x="2" y="21905"/>
                </a:moveTo>
                <a:cubicBezTo>
                  <a:pt x="0" y="21804"/>
                  <a:pt x="0" y="21702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1906" stroke="0" extrusionOk="0">
                <a:moveTo>
                  <a:pt x="2" y="21905"/>
                </a:moveTo>
                <a:cubicBezTo>
                  <a:pt x="0" y="21804"/>
                  <a:pt x="0" y="21702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96" name="Rectangle 48"/>
          <p:cNvSpPr>
            <a:spLocks noChangeArrowheads="1"/>
          </p:cNvSpPr>
          <p:nvPr/>
        </p:nvSpPr>
        <p:spPr bwMode="auto">
          <a:xfrm>
            <a:off x="6173788" y="4229100"/>
            <a:ext cx="152400" cy="2095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97" name="Rectangle 49"/>
          <p:cNvSpPr>
            <a:spLocks noChangeArrowheads="1"/>
          </p:cNvSpPr>
          <p:nvPr/>
        </p:nvSpPr>
        <p:spPr bwMode="auto">
          <a:xfrm>
            <a:off x="6234113" y="4225925"/>
            <a:ext cx="36512" cy="219075"/>
          </a:xfrm>
          <a:prstGeom prst="rect">
            <a:avLst/>
          </a:prstGeom>
          <a:gradFill rotWithShape="0">
            <a:gsLst>
              <a:gs pos="0">
                <a:srgbClr val="FFFFFF">
                  <a:gamma/>
                  <a:shade val="46275"/>
                  <a:invGamma/>
                </a:srgbClr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98" name="Rectangle 50"/>
          <p:cNvSpPr>
            <a:spLocks noChangeArrowheads="1"/>
          </p:cNvSpPr>
          <p:nvPr/>
        </p:nvSpPr>
        <p:spPr bwMode="auto">
          <a:xfrm>
            <a:off x="6167438" y="4325938"/>
            <a:ext cx="73025" cy="3651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99" name="Rectangle 51"/>
          <p:cNvSpPr>
            <a:spLocks noChangeArrowheads="1"/>
          </p:cNvSpPr>
          <p:nvPr/>
        </p:nvSpPr>
        <p:spPr bwMode="auto">
          <a:xfrm>
            <a:off x="6270625" y="4325938"/>
            <a:ext cx="61913" cy="3651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00" name="Line 52" descr="Papel carta"/>
          <p:cNvSpPr>
            <a:spLocks noChangeShapeType="1"/>
          </p:cNvSpPr>
          <p:nvPr/>
        </p:nvSpPr>
        <p:spPr bwMode="auto">
          <a:xfrm>
            <a:off x="2754313" y="2905125"/>
            <a:ext cx="0" cy="752475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01" name="Line 53"/>
          <p:cNvSpPr>
            <a:spLocks noChangeShapeType="1"/>
          </p:cNvSpPr>
          <p:nvPr/>
        </p:nvSpPr>
        <p:spPr bwMode="auto">
          <a:xfrm flipV="1">
            <a:off x="2259013" y="4029075"/>
            <a:ext cx="0" cy="146685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02" name="Line 54"/>
          <p:cNvSpPr>
            <a:spLocks noChangeShapeType="1"/>
          </p:cNvSpPr>
          <p:nvPr/>
        </p:nvSpPr>
        <p:spPr bwMode="auto">
          <a:xfrm flipV="1">
            <a:off x="7535863" y="2914650"/>
            <a:ext cx="0" cy="125730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03" name="Line 55"/>
          <p:cNvSpPr>
            <a:spLocks noChangeShapeType="1"/>
          </p:cNvSpPr>
          <p:nvPr/>
        </p:nvSpPr>
        <p:spPr bwMode="auto">
          <a:xfrm>
            <a:off x="2259013" y="5505450"/>
            <a:ext cx="3514725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04" name="Line 56"/>
          <p:cNvSpPr>
            <a:spLocks noChangeShapeType="1"/>
          </p:cNvSpPr>
          <p:nvPr/>
        </p:nvSpPr>
        <p:spPr bwMode="auto">
          <a:xfrm flipH="1">
            <a:off x="6811963" y="4181475"/>
            <a:ext cx="733425" cy="1247775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06" name="Rectangle 58" descr="Madera"/>
          <p:cNvSpPr>
            <a:spLocks noChangeArrowheads="1"/>
          </p:cNvSpPr>
          <p:nvPr/>
        </p:nvSpPr>
        <p:spPr bwMode="auto">
          <a:xfrm>
            <a:off x="6162675" y="5235575"/>
            <a:ext cx="179388" cy="3683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07" name="Rectangle 59"/>
          <p:cNvSpPr>
            <a:spLocks noChangeArrowheads="1"/>
          </p:cNvSpPr>
          <p:nvPr/>
        </p:nvSpPr>
        <p:spPr bwMode="auto">
          <a:xfrm>
            <a:off x="6064250" y="5311775"/>
            <a:ext cx="80963" cy="323850"/>
          </a:xfrm>
          <a:prstGeom prst="rect">
            <a:avLst/>
          </a:prstGeom>
          <a:solidFill>
            <a:srgbClr val="C0C0C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619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108" name="Rectangle 60" descr="Papel carta"/>
          <p:cNvSpPr>
            <a:spLocks noChangeArrowheads="1"/>
          </p:cNvSpPr>
          <p:nvPr/>
        </p:nvSpPr>
        <p:spPr bwMode="auto">
          <a:xfrm>
            <a:off x="6062663" y="5311775"/>
            <a:ext cx="87312" cy="32385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09" name="Rectangle 61"/>
          <p:cNvSpPr>
            <a:spLocks noChangeArrowheads="1"/>
          </p:cNvSpPr>
          <p:nvPr/>
        </p:nvSpPr>
        <p:spPr bwMode="auto">
          <a:xfrm>
            <a:off x="6321425" y="5311775"/>
            <a:ext cx="80963" cy="323850"/>
          </a:xfrm>
          <a:prstGeom prst="rect">
            <a:avLst/>
          </a:prstGeom>
          <a:solidFill>
            <a:srgbClr val="C0C0C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619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110" name="AutoShape 62"/>
          <p:cNvSpPr>
            <a:spLocks noChangeArrowheads="1"/>
          </p:cNvSpPr>
          <p:nvPr/>
        </p:nvSpPr>
        <p:spPr bwMode="auto">
          <a:xfrm>
            <a:off x="6065838" y="5162550"/>
            <a:ext cx="334962" cy="30480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C0C0C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619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111" name="AutoShape 63" descr="Papel carta"/>
          <p:cNvSpPr>
            <a:spLocks noChangeArrowheads="1"/>
          </p:cNvSpPr>
          <p:nvPr/>
        </p:nvSpPr>
        <p:spPr bwMode="auto">
          <a:xfrm>
            <a:off x="6062663" y="5162550"/>
            <a:ext cx="336550" cy="30480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12" name="Rectangle 64" descr="Papel carta"/>
          <p:cNvSpPr>
            <a:spLocks noChangeArrowheads="1"/>
          </p:cNvSpPr>
          <p:nvPr/>
        </p:nvSpPr>
        <p:spPr bwMode="auto">
          <a:xfrm>
            <a:off x="6319838" y="5313363"/>
            <a:ext cx="79375" cy="32385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13" name="Line 65"/>
          <p:cNvSpPr>
            <a:spLocks noChangeShapeType="1"/>
          </p:cNvSpPr>
          <p:nvPr/>
        </p:nvSpPr>
        <p:spPr bwMode="auto">
          <a:xfrm>
            <a:off x="6245225" y="5316538"/>
            <a:ext cx="0" cy="288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14" name="Line 66"/>
          <p:cNvSpPr>
            <a:spLocks noChangeShapeType="1"/>
          </p:cNvSpPr>
          <p:nvPr/>
        </p:nvSpPr>
        <p:spPr bwMode="auto">
          <a:xfrm>
            <a:off x="6181725" y="5314950"/>
            <a:ext cx="1285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15" name="Line 67"/>
          <p:cNvSpPr>
            <a:spLocks noChangeShapeType="1"/>
          </p:cNvSpPr>
          <p:nvPr/>
        </p:nvSpPr>
        <p:spPr bwMode="auto">
          <a:xfrm>
            <a:off x="6069013" y="5314950"/>
            <a:ext cx="73025" cy="0"/>
          </a:xfrm>
          <a:prstGeom prst="line">
            <a:avLst/>
          </a:prstGeom>
          <a:noFill/>
          <a:ln w="9525">
            <a:solidFill>
              <a:srgbClr val="FFCC99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16" name="Line 68"/>
          <p:cNvSpPr>
            <a:spLocks noChangeShapeType="1"/>
          </p:cNvSpPr>
          <p:nvPr/>
        </p:nvSpPr>
        <p:spPr bwMode="auto">
          <a:xfrm>
            <a:off x="6324600" y="5311775"/>
            <a:ext cx="65088" cy="0"/>
          </a:xfrm>
          <a:prstGeom prst="line">
            <a:avLst/>
          </a:prstGeom>
          <a:noFill/>
          <a:ln w="9525">
            <a:solidFill>
              <a:srgbClr val="FFCC99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17" name="Line 69"/>
          <p:cNvSpPr>
            <a:spLocks noChangeShapeType="1"/>
          </p:cNvSpPr>
          <p:nvPr/>
        </p:nvSpPr>
        <p:spPr bwMode="auto">
          <a:xfrm>
            <a:off x="6254750" y="5473700"/>
            <a:ext cx="14288" cy="158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18" name="Line 70"/>
          <p:cNvSpPr>
            <a:spLocks noChangeShapeType="1"/>
          </p:cNvSpPr>
          <p:nvPr/>
        </p:nvSpPr>
        <p:spPr bwMode="auto">
          <a:xfrm>
            <a:off x="6221413" y="5473700"/>
            <a:ext cx="127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19" name="Line 71"/>
          <p:cNvSpPr>
            <a:spLocks noChangeShapeType="1"/>
          </p:cNvSpPr>
          <p:nvPr/>
        </p:nvSpPr>
        <p:spPr bwMode="auto">
          <a:xfrm flipV="1">
            <a:off x="6178550" y="5314950"/>
            <a:ext cx="0" cy="28575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21" name="Rectangle 73"/>
          <p:cNvSpPr>
            <a:spLocks noChangeArrowheads="1"/>
          </p:cNvSpPr>
          <p:nvPr/>
        </p:nvSpPr>
        <p:spPr bwMode="auto">
          <a:xfrm>
            <a:off x="3744913" y="4829175"/>
            <a:ext cx="466725" cy="676275"/>
          </a:xfrm>
          <a:prstGeom prst="rect">
            <a:avLst/>
          </a:prstGeom>
          <a:solidFill>
            <a:srgbClr val="CC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22" name="Rectangle 74"/>
          <p:cNvSpPr>
            <a:spLocks noChangeArrowheads="1"/>
          </p:cNvSpPr>
          <p:nvPr/>
        </p:nvSpPr>
        <p:spPr bwMode="auto">
          <a:xfrm>
            <a:off x="3554413" y="4838700"/>
            <a:ext cx="152400" cy="733425"/>
          </a:xfrm>
          <a:prstGeom prst="rect">
            <a:avLst/>
          </a:prstGeom>
          <a:solidFill>
            <a:srgbClr val="FFCC99"/>
          </a:solidFill>
          <a:ln w="9525">
            <a:miter lim="800000"/>
            <a:headEnd/>
            <a:tailEnd/>
          </a:ln>
          <a:scene3d>
            <a:camera prst="legacyObliqueTopRight"/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123" name="Rectangle 75" descr="Papel carta"/>
          <p:cNvSpPr>
            <a:spLocks noChangeArrowheads="1"/>
          </p:cNvSpPr>
          <p:nvPr/>
        </p:nvSpPr>
        <p:spPr bwMode="auto">
          <a:xfrm>
            <a:off x="3548063" y="4843463"/>
            <a:ext cx="152400" cy="73342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24" name="Rectangle 76"/>
          <p:cNvSpPr>
            <a:spLocks noChangeArrowheads="1"/>
          </p:cNvSpPr>
          <p:nvPr/>
        </p:nvSpPr>
        <p:spPr bwMode="auto">
          <a:xfrm>
            <a:off x="4179888" y="4843463"/>
            <a:ext cx="146050" cy="733425"/>
          </a:xfrm>
          <a:prstGeom prst="rect">
            <a:avLst/>
          </a:prstGeom>
          <a:solidFill>
            <a:srgbClr val="FFCC99"/>
          </a:solidFill>
          <a:ln w="9525">
            <a:miter lim="800000"/>
            <a:headEnd/>
            <a:tailEnd/>
          </a:ln>
          <a:scene3d>
            <a:camera prst="legacyObliqueTopRight"/>
            <a:lightRig rig="legacyFlat2" dir="b"/>
          </a:scene3d>
          <a:sp3d extrusionH="1635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125" name="Rectangle 77" descr="Papel carta"/>
          <p:cNvSpPr>
            <a:spLocks noChangeArrowheads="1"/>
          </p:cNvSpPr>
          <p:nvPr/>
        </p:nvSpPr>
        <p:spPr bwMode="auto">
          <a:xfrm>
            <a:off x="4176713" y="4846638"/>
            <a:ext cx="152400" cy="73342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26" name="Rectangle 78"/>
          <p:cNvSpPr>
            <a:spLocks noChangeArrowheads="1"/>
          </p:cNvSpPr>
          <p:nvPr/>
        </p:nvSpPr>
        <p:spPr bwMode="auto">
          <a:xfrm rot="-5400000">
            <a:off x="3865562" y="4383088"/>
            <a:ext cx="149225" cy="768350"/>
          </a:xfrm>
          <a:prstGeom prst="rect">
            <a:avLst/>
          </a:prstGeom>
          <a:solidFill>
            <a:srgbClr val="FFCC99"/>
          </a:solidFill>
          <a:ln w="9525">
            <a:miter lim="800000"/>
            <a:headEnd/>
            <a:tailEnd/>
          </a:ln>
          <a:scene3d>
            <a:camera prst="legacyObliqueTopRight"/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127" name="Rectangle 79" descr="Papel carta"/>
          <p:cNvSpPr>
            <a:spLocks noChangeArrowheads="1"/>
          </p:cNvSpPr>
          <p:nvPr/>
        </p:nvSpPr>
        <p:spPr bwMode="auto">
          <a:xfrm rot="-5400000">
            <a:off x="3860801" y="4381500"/>
            <a:ext cx="152400" cy="7778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28" name="Line 80"/>
          <p:cNvSpPr>
            <a:spLocks noChangeShapeType="1"/>
          </p:cNvSpPr>
          <p:nvPr/>
        </p:nvSpPr>
        <p:spPr bwMode="auto">
          <a:xfrm>
            <a:off x="3556000" y="4846638"/>
            <a:ext cx="136525" cy="0"/>
          </a:xfrm>
          <a:prstGeom prst="line">
            <a:avLst/>
          </a:prstGeom>
          <a:noFill/>
          <a:ln w="9525">
            <a:solidFill>
              <a:srgbClr val="FFCC99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29" name="Line 81"/>
          <p:cNvSpPr>
            <a:spLocks noChangeShapeType="1"/>
          </p:cNvSpPr>
          <p:nvPr/>
        </p:nvSpPr>
        <p:spPr bwMode="auto">
          <a:xfrm>
            <a:off x="4184650" y="4845050"/>
            <a:ext cx="134938" cy="1588"/>
          </a:xfrm>
          <a:prstGeom prst="line">
            <a:avLst/>
          </a:prstGeom>
          <a:noFill/>
          <a:ln w="9525">
            <a:solidFill>
              <a:srgbClr val="FFCC99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grpSp>
        <p:nvGrpSpPr>
          <p:cNvPr id="2130" name="Group 82"/>
          <p:cNvGrpSpPr>
            <a:grpSpLocks/>
          </p:cNvGrpSpPr>
          <p:nvPr/>
        </p:nvGrpSpPr>
        <p:grpSpPr bwMode="auto">
          <a:xfrm>
            <a:off x="3403600" y="5800725"/>
            <a:ext cx="457200" cy="92075"/>
            <a:chOff x="4215" y="7689"/>
            <a:chExt cx="720" cy="144"/>
          </a:xfrm>
        </p:grpSpPr>
        <p:sp>
          <p:nvSpPr>
            <p:cNvPr id="2131" name="Oval 83" descr="Madera"/>
            <p:cNvSpPr>
              <a:spLocks noChangeArrowheads="1"/>
            </p:cNvSpPr>
            <p:nvPr/>
          </p:nvSpPr>
          <p:spPr bwMode="auto">
            <a:xfrm>
              <a:off x="4215" y="7689"/>
              <a:ext cx="144" cy="141"/>
            </a:xfrm>
            <a:prstGeom prst="ellipse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  <p:sp>
          <p:nvSpPr>
            <p:cNvPr id="2132" name="Oval 84" descr="Madera"/>
            <p:cNvSpPr>
              <a:spLocks noChangeArrowheads="1"/>
            </p:cNvSpPr>
            <p:nvPr/>
          </p:nvSpPr>
          <p:spPr bwMode="auto">
            <a:xfrm>
              <a:off x="4356" y="7689"/>
              <a:ext cx="144" cy="141"/>
            </a:xfrm>
            <a:prstGeom prst="ellipse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  <p:sp>
          <p:nvSpPr>
            <p:cNvPr id="2133" name="Oval 85" descr="Madera"/>
            <p:cNvSpPr>
              <a:spLocks noChangeArrowheads="1"/>
            </p:cNvSpPr>
            <p:nvPr/>
          </p:nvSpPr>
          <p:spPr bwMode="auto">
            <a:xfrm>
              <a:off x="4506" y="7689"/>
              <a:ext cx="144" cy="141"/>
            </a:xfrm>
            <a:prstGeom prst="ellipse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  <p:sp>
          <p:nvSpPr>
            <p:cNvPr id="2134" name="Oval 86" descr="Madera"/>
            <p:cNvSpPr>
              <a:spLocks noChangeArrowheads="1"/>
            </p:cNvSpPr>
            <p:nvPr/>
          </p:nvSpPr>
          <p:spPr bwMode="auto">
            <a:xfrm>
              <a:off x="4647" y="7689"/>
              <a:ext cx="144" cy="141"/>
            </a:xfrm>
            <a:prstGeom prst="ellipse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  <p:sp>
          <p:nvSpPr>
            <p:cNvPr id="2135" name="Oval 87" descr="Madera"/>
            <p:cNvSpPr>
              <a:spLocks noChangeArrowheads="1"/>
            </p:cNvSpPr>
            <p:nvPr/>
          </p:nvSpPr>
          <p:spPr bwMode="auto">
            <a:xfrm>
              <a:off x="4791" y="7692"/>
              <a:ext cx="144" cy="141"/>
            </a:xfrm>
            <a:prstGeom prst="ellipse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</p:grpSp>
      <p:grpSp>
        <p:nvGrpSpPr>
          <p:cNvPr id="2136" name="Group 88"/>
          <p:cNvGrpSpPr>
            <a:grpSpLocks/>
          </p:cNvGrpSpPr>
          <p:nvPr/>
        </p:nvGrpSpPr>
        <p:grpSpPr bwMode="auto">
          <a:xfrm>
            <a:off x="3433763" y="5730875"/>
            <a:ext cx="36512" cy="60325"/>
            <a:chOff x="3888" y="7560"/>
            <a:chExt cx="141" cy="243"/>
          </a:xfrm>
        </p:grpSpPr>
        <p:sp>
          <p:nvSpPr>
            <p:cNvPr id="2137" name="Line 89"/>
            <p:cNvSpPr>
              <a:spLocks noChangeShapeType="1"/>
            </p:cNvSpPr>
            <p:nvPr/>
          </p:nvSpPr>
          <p:spPr bwMode="auto">
            <a:xfrm flipV="1">
              <a:off x="3960" y="7707"/>
              <a:ext cx="0" cy="9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138" name="Oval 90"/>
            <p:cNvSpPr>
              <a:spLocks noChangeArrowheads="1"/>
            </p:cNvSpPr>
            <p:nvPr/>
          </p:nvSpPr>
          <p:spPr bwMode="auto">
            <a:xfrm>
              <a:off x="3888" y="7560"/>
              <a:ext cx="141" cy="141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139" name="Group 91"/>
          <p:cNvGrpSpPr>
            <a:grpSpLocks/>
          </p:cNvGrpSpPr>
          <p:nvPr/>
        </p:nvGrpSpPr>
        <p:grpSpPr bwMode="auto">
          <a:xfrm>
            <a:off x="3805238" y="5732463"/>
            <a:ext cx="36512" cy="61912"/>
            <a:chOff x="3888" y="7560"/>
            <a:chExt cx="141" cy="243"/>
          </a:xfrm>
        </p:grpSpPr>
        <p:sp>
          <p:nvSpPr>
            <p:cNvPr id="2140" name="Line 92"/>
            <p:cNvSpPr>
              <a:spLocks noChangeShapeType="1"/>
            </p:cNvSpPr>
            <p:nvPr/>
          </p:nvSpPr>
          <p:spPr bwMode="auto">
            <a:xfrm flipV="1">
              <a:off x="3960" y="7707"/>
              <a:ext cx="0" cy="9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141" name="Oval 93"/>
            <p:cNvSpPr>
              <a:spLocks noChangeArrowheads="1"/>
            </p:cNvSpPr>
            <p:nvPr/>
          </p:nvSpPr>
          <p:spPr bwMode="auto">
            <a:xfrm>
              <a:off x="3888" y="7560"/>
              <a:ext cx="141" cy="141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2142" name="Arc 94"/>
          <p:cNvSpPr>
            <a:spLocks/>
          </p:cNvSpPr>
          <p:nvPr/>
        </p:nvSpPr>
        <p:spPr bwMode="auto">
          <a:xfrm flipV="1">
            <a:off x="3459163" y="4854575"/>
            <a:ext cx="276225" cy="89535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2426"/>
              <a:gd name="T2" fmla="*/ 21584 w 21600"/>
              <a:gd name="T3" fmla="*/ 22426 h 22426"/>
              <a:gd name="T4" fmla="*/ 0 w 21600"/>
              <a:gd name="T5" fmla="*/ 21600 h 22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426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875"/>
                  <a:pt x="21594" y="22150"/>
                  <a:pt x="21584" y="22426"/>
                </a:cubicBezTo>
              </a:path>
              <a:path w="21600" h="22426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875"/>
                  <a:pt x="21594" y="22150"/>
                  <a:pt x="21584" y="22426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43" name="Arc 95"/>
          <p:cNvSpPr>
            <a:spLocks/>
          </p:cNvSpPr>
          <p:nvPr/>
        </p:nvSpPr>
        <p:spPr bwMode="auto">
          <a:xfrm flipV="1">
            <a:off x="3829050" y="4854575"/>
            <a:ext cx="338138" cy="89376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2167"/>
              <a:gd name="T2" fmla="*/ 21593 w 21600"/>
              <a:gd name="T3" fmla="*/ 22167 h 22167"/>
              <a:gd name="T4" fmla="*/ 0 w 21600"/>
              <a:gd name="T5" fmla="*/ 21600 h 22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167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789"/>
                  <a:pt x="21597" y="21978"/>
                  <a:pt x="21592" y="22166"/>
                </a:cubicBezTo>
              </a:path>
              <a:path w="21600" h="22167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789"/>
                  <a:pt x="21597" y="21978"/>
                  <a:pt x="21592" y="22166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45" name="Rectangle 97" descr="Madera"/>
          <p:cNvSpPr>
            <a:spLocks noChangeArrowheads="1"/>
          </p:cNvSpPr>
          <p:nvPr/>
        </p:nvSpPr>
        <p:spPr bwMode="auto">
          <a:xfrm>
            <a:off x="1638300" y="5264150"/>
            <a:ext cx="179388" cy="3683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46" name="Rectangle 98"/>
          <p:cNvSpPr>
            <a:spLocks noChangeArrowheads="1"/>
          </p:cNvSpPr>
          <p:nvPr/>
        </p:nvSpPr>
        <p:spPr bwMode="auto">
          <a:xfrm>
            <a:off x="1539875" y="5340350"/>
            <a:ext cx="80963" cy="323850"/>
          </a:xfrm>
          <a:prstGeom prst="rect">
            <a:avLst/>
          </a:prstGeom>
          <a:solidFill>
            <a:srgbClr val="C0C0C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619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147" name="Rectangle 99" descr="Papel carta"/>
          <p:cNvSpPr>
            <a:spLocks noChangeArrowheads="1"/>
          </p:cNvSpPr>
          <p:nvPr/>
        </p:nvSpPr>
        <p:spPr bwMode="auto">
          <a:xfrm>
            <a:off x="1538288" y="5340350"/>
            <a:ext cx="87312" cy="32385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48" name="Rectangle 100"/>
          <p:cNvSpPr>
            <a:spLocks noChangeArrowheads="1"/>
          </p:cNvSpPr>
          <p:nvPr/>
        </p:nvSpPr>
        <p:spPr bwMode="auto">
          <a:xfrm>
            <a:off x="1797050" y="5340350"/>
            <a:ext cx="80963" cy="323850"/>
          </a:xfrm>
          <a:prstGeom prst="rect">
            <a:avLst/>
          </a:prstGeom>
          <a:solidFill>
            <a:srgbClr val="C0C0C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619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149" name="AutoShape 101"/>
          <p:cNvSpPr>
            <a:spLocks noChangeArrowheads="1"/>
          </p:cNvSpPr>
          <p:nvPr/>
        </p:nvSpPr>
        <p:spPr bwMode="auto">
          <a:xfrm>
            <a:off x="1541463" y="5191125"/>
            <a:ext cx="334962" cy="30480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C0C0C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619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>
            <a:flatTx/>
          </a:bodyPr>
          <a:lstStyle/>
          <a:p>
            <a:endParaRPr lang="es-ES"/>
          </a:p>
        </p:txBody>
      </p:sp>
      <p:sp>
        <p:nvSpPr>
          <p:cNvPr id="2150" name="AutoShape 102" descr="Papel carta"/>
          <p:cNvSpPr>
            <a:spLocks noChangeArrowheads="1"/>
          </p:cNvSpPr>
          <p:nvPr/>
        </p:nvSpPr>
        <p:spPr bwMode="auto">
          <a:xfrm>
            <a:off x="1538288" y="5191125"/>
            <a:ext cx="336550" cy="30480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51" name="Rectangle 103" descr="Papel carta"/>
          <p:cNvSpPr>
            <a:spLocks noChangeArrowheads="1"/>
          </p:cNvSpPr>
          <p:nvPr/>
        </p:nvSpPr>
        <p:spPr bwMode="auto">
          <a:xfrm>
            <a:off x="1795463" y="5341938"/>
            <a:ext cx="79375" cy="32385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52" name="Line 104"/>
          <p:cNvSpPr>
            <a:spLocks noChangeShapeType="1"/>
          </p:cNvSpPr>
          <p:nvPr/>
        </p:nvSpPr>
        <p:spPr bwMode="auto">
          <a:xfrm>
            <a:off x="1720850" y="5345113"/>
            <a:ext cx="0" cy="288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53" name="Line 105"/>
          <p:cNvSpPr>
            <a:spLocks noChangeShapeType="1"/>
          </p:cNvSpPr>
          <p:nvPr/>
        </p:nvSpPr>
        <p:spPr bwMode="auto">
          <a:xfrm>
            <a:off x="1657350" y="5343525"/>
            <a:ext cx="1285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54" name="Line 106"/>
          <p:cNvSpPr>
            <a:spLocks noChangeShapeType="1"/>
          </p:cNvSpPr>
          <p:nvPr/>
        </p:nvSpPr>
        <p:spPr bwMode="auto">
          <a:xfrm>
            <a:off x="1544638" y="5343525"/>
            <a:ext cx="73025" cy="0"/>
          </a:xfrm>
          <a:prstGeom prst="line">
            <a:avLst/>
          </a:prstGeom>
          <a:noFill/>
          <a:ln w="9525">
            <a:solidFill>
              <a:srgbClr val="FFCC99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55" name="Line 107"/>
          <p:cNvSpPr>
            <a:spLocks noChangeShapeType="1"/>
          </p:cNvSpPr>
          <p:nvPr/>
        </p:nvSpPr>
        <p:spPr bwMode="auto">
          <a:xfrm>
            <a:off x="1800225" y="5340350"/>
            <a:ext cx="65088" cy="0"/>
          </a:xfrm>
          <a:prstGeom prst="line">
            <a:avLst/>
          </a:prstGeom>
          <a:noFill/>
          <a:ln w="9525">
            <a:solidFill>
              <a:srgbClr val="FFCC99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56" name="Line 108"/>
          <p:cNvSpPr>
            <a:spLocks noChangeShapeType="1"/>
          </p:cNvSpPr>
          <p:nvPr/>
        </p:nvSpPr>
        <p:spPr bwMode="auto">
          <a:xfrm>
            <a:off x="1730375" y="5502275"/>
            <a:ext cx="14288" cy="158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57" name="Line 109"/>
          <p:cNvSpPr>
            <a:spLocks noChangeShapeType="1"/>
          </p:cNvSpPr>
          <p:nvPr/>
        </p:nvSpPr>
        <p:spPr bwMode="auto">
          <a:xfrm>
            <a:off x="1697038" y="5502275"/>
            <a:ext cx="127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158" name="Line 110"/>
          <p:cNvSpPr>
            <a:spLocks noChangeShapeType="1"/>
          </p:cNvSpPr>
          <p:nvPr/>
        </p:nvSpPr>
        <p:spPr bwMode="auto">
          <a:xfrm flipV="1">
            <a:off x="1654175" y="5343525"/>
            <a:ext cx="0" cy="28575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PowerPoint</Application>
  <PresentationFormat>Presentación en pantalla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3" baseType="lpstr">
      <vt:lpstr>Arial</vt:lpstr>
      <vt:lpstr>Diseño predeterminado</vt:lpstr>
      <vt:lpstr>Diapositiva 1</vt:lpstr>
    </vt:vector>
  </TitlesOfParts>
  <Company>Editorial Ra-Ma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Francisco Pascual</dc:creator>
  <cp:lastModifiedBy>Francisco Pascual</cp:lastModifiedBy>
  <cp:revision>6</cp:revision>
  <dcterms:created xsi:type="dcterms:W3CDTF">2001-09-06T07:18:17Z</dcterms:created>
  <dcterms:modified xsi:type="dcterms:W3CDTF">2008-01-24T21:17:21Z</dcterms:modified>
</cp:coreProperties>
</file>