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 autoAdjust="0"/>
    <p:restoredTop sz="94595" autoAdjust="0"/>
  </p:normalViewPr>
  <p:slideViewPr>
    <p:cSldViewPr>
      <p:cViewPr varScale="1">
        <p:scale>
          <a:sx n="71" d="100"/>
          <a:sy n="71" d="100"/>
        </p:scale>
        <p:origin x="-6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8CDC8-DF63-455A-8182-132D23432EE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4839A-05A0-42D2-8F94-4B8BBF3E5E7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C5DB7-2517-449C-970E-414241247D8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1587-080B-4955-BE8D-74DA5EF8398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58E87-7EE1-4161-BC93-C3E5DA0528F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94AF8-56B9-426D-9640-709966AE5A6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D73A7-AC9E-4524-A1FA-754C43106EC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CE743-A2BB-488F-9A9A-CA17B72DEC7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FC18C-B53F-427B-BDF3-BF4CC09E2DE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01521-12F2-4D3D-BB7D-8EE1BB92DAC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43E7A-F001-4216-B134-0C7C47479B8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3A478C-9961-4BB7-BE25-32367B12472F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5" name="Group 17"/>
          <p:cNvGrpSpPr>
            <a:grpSpLocks/>
          </p:cNvGrpSpPr>
          <p:nvPr/>
        </p:nvGrpSpPr>
        <p:grpSpPr bwMode="auto">
          <a:xfrm>
            <a:off x="2590800" y="533400"/>
            <a:ext cx="3581400" cy="5486400"/>
            <a:chOff x="1632" y="336"/>
            <a:chExt cx="2256" cy="3456"/>
          </a:xfrm>
        </p:grpSpPr>
        <p:sp>
          <p:nvSpPr>
            <p:cNvPr id="2052" name="Rectangle 4" descr="Madera"/>
            <p:cNvSpPr>
              <a:spLocks noChangeArrowheads="1"/>
            </p:cNvSpPr>
            <p:nvPr/>
          </p:nvSpPr>
          <p:spPr bwMode="auto">
            <a:xfrm rot="2625319" flipH="1">
              <a:off x="2976" y="2784"/>
              <a:ext cx="144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1" name="Rectangle 3" descr="Madera"/>
            <p:cNvSpPr>
              <a:spLocks noChangeArrowheads="1"/>
            </p:cNvSpPr>
            <p:nvPr/>
          </p:nvSpPr>
          <p:spPr bwMode="auto">
            <a:xfrm rot="-2625319">
              <a:off x="2352" y="2400"/>
              <a:ext cx="144" cy="480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0" name="Rectangle 2" descr="Madera"/>
            <p:cNvSpPr>
              <a:spLocks noChangeArrowheads="1"/>
            </p:cNvSpPr>
            <p:nvPr/>
          </p:nvSpPr>
          <p:spPr bwMode="auto">
            <a:xfrm>
              <a:off x="2496" y="2160"/>
              <a:ext cx="528" cy="1632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3" name="Oval 5" descr="Mármol verde"/>
            <p:cNvSpPr>
              <a:spLocks noChangeArrowheads="1"/>
            </p:cNvSpPr>
            <p:nvPr/>
          </p:nvSpPr>
          <p:spPr bwMode="auto">
            <a:xfrm>
              <a:off x="1824" y="1152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4" name="Oval 6" descr="Mármol verde"/>
            <p:cNvSpPr>
              <a:spLocks noChangeArrowheads="1"/>
            </p:cNvSpPr>
            <p:nvPr/>
          </p:nvSpPr>
          <p:spPr bwMode="auto">
            <a:xfrm>
              <a:off x="1632" y="528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5" name="Oval 7" descr="Mármol verde"/>
            <p:cNvSpPr>
              <a:spLocks noChangeArrowheads="1"/>
            </p:cNvSpPr>
            <p:nvPr/>
          </p:nvSpPr>
          <p:spPr bwMode="auto">
            <a:xfrm>
              <a:off x="2400" y="336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6" name="Oval 8" descr="Mármol verde"/>
            <p:cNvSpPr>
              <a:spLocks noChangeArrowheads="1"/>
            </p:cNvSpPr>
            <p:nvPr/>
          </p:nvSpPr>
          <p:spPr bwMode="auto">
            <a:xfrm>
              <a:off x="2736" y="768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7" name="Oval 9" descr="Mármol verde"/>
            <p:cNvSpPr>
              <a:spLocks noChangeArrowheads="1"/>
            </p:cNvSpPr>
            <p:nvPr/>
          </p:nvSpPr>
          <p:spPr bwMode="auto">
            <a:xfrm>
              <a:off x="2352" y="1344"/>
              <a:ext cx="1152" cy="1152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2016" y="1104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2544" y="816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2256" y="1824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2496" y="1248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3" name="Oval 15"/>
            <p:cNvSpPr>
              <a:spLocks noChangeArrowheads="1"/>
            </p:cNvSpPr>
            <p:nvPr/>
          </p:nvSpPr>
          <p:spPr bwMode="auto">
            <a:xfrm>
              <a:off x="2976" y="2064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auto">
            <a:xfrm>
              <a:off x="3360" y="1008"/>
              <a:ext cx="288" cy="28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00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/>
              <a:t>Mensaje en el cuadro de texto</a:t>
            </a:r>
            <a:endParaRPr lang="es-ES"/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3957638" y="3013075"/>
            <a:ext cx="1228725" cy="8318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s-E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Rótulo</a:t>
            </a:r>
          </a:p>
        </p:txBody>
      </p:sp>
      <p:grpSp>
        <p:nvGrpSpPr>
          <p:cNvPr id="4102" name="Group 6"/>
          <p:cNvGrpSpPr>
            <a:grpSpLocks noChangeAspect="1"/>
          </p:cNvGrpSpPr>
          <p:nvPr/>
        </p:nvGrpSpPr>
        <p:grpSpPr bwMode="auto">
          <a:xfrm>
            <a:off x="5440363" y="5157788"/>
            <a:ext cx="3703637" cy="1138237"/>
            <a:chOff x="567" y="1145"/>
            <a:chExt cx="4669" cy="1431"/>
          </a:xfrm>
        </p:grpSpPr>
        <p:sp>
          <p:nvSpPr>
            <p:cNvPr id="4103" name="Freeform 7"/>
            <p:cNvSpPr>
              <a:spLocks noChangeAspect="1"/>
            </p:cNvSpPr>
            <p:nvPr/>
          </p:nvSpPr>
          <p:spPr bwMode="auto">
            <a:xfrm>
              <a:off x="3890" y="1468"/>
              <a:ext cx="273" cy="55"/>
            </a:xfrm>
            <a:custGeom>
              <a:avLst/>
              <a:gdLst/>
              <a:ahLst/>
              <a:cxnLst>
                <a:cxn ang="0">
                  <a:pos x="165" y="44"/>
                </a:cxn>
                <a:cxn ang="0">
                  <a:pos x="117" y="19"/>
                </a:cxn>
                <a:cxn ang="0">
                  <a:pos x="52" y="11"/>
                </a:cxn>
                <a:cxn ang="0">
                  <a:pos x="7" y="4"/>
                </a:cxn>
                <a:cxn ang="0">
                  <a:pos x="13" y="35"/>
                </a:cxn>
                <a:cxn ang="0">
                  <a:pos x="10" y="49"/>
                </a:cxn>
              </a:cxnLst>
              <a:rect l="0" t="0" r="r" b="b"/>
              <a:pathLst>
                <a:path w="165" h="49">
                  <a:moveTo>
                    <a:pt x="165" y="44"/>
                  </a:moveTo>
                  <a:cubicBezTo>
                    <a:pt x="152" y="34"/>
                    <a:pt x="136" y="24"/>
                    <a:pt x="117" y="19"/>
                  </a:cubicBezTo>
                  <a:cubicBezTo>
                    <a:pt x="98" y="14"/>
                    <a:pt x="70" y="13"/>
                    <a:pt x="52" y="11"/>
                  </a:cubicBezTo>
                  <a:cubicBezTo>
                    <a:pt x="34" y="9"/>
                    <a:pt x="14" y="0"/>
                    <a:pt x="7" y="4"/>
                  </a:cubicBezTo>
                  <a:cubicBezTo>
                    <a:pt x="0" y="8"/>
                    <a:pt x="13" y="28"/>
                    <a:pt x="13" y="35"/>
                  </a:cubicBezTo>
                  <a:cubicBezTo>
                    <a:pt x="13" y="42"/>
                    <a:pt x="11" y="45"/>
                    <a:pt x="10" y="49"/>
                  </a:cubicBezTo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4" name="Arc 8"/>
            <p:cNvSpPr>
              <a:spLocks noChangeAspect="1"/>
            </p:cNvSpPr>
            <p:nvPr/>
          </p:nvSpPr>
          <p:spPr bwMode="auto">
            <a:xfrm rot="12162244" flipV="1">
              <a:off x="2908" y="1306"/>
              <a:ext cx="883" cy="262"/>
            </a:xfrm>
            <a:custGeom>
              <a:avLst/>
              <a:gdLst>
                <a:gd name="G0" fmla="+- 13670 0 0"/>
                <a:gd name="G1" fmla="+- 21600 0 0"/>
                <a:gd name="G2" fmla="+- 21600 0 0"/>
                <a:gd name="T0" fmla="*/ 0 w 29976"/>
                <a:gd name="T1" fmla="*/ 4876 h 21600"/>
                <a:gd name="T2" fmla="*/ 29976 w 29976"/>
                <a:gd name="T3" fmla="*/ 7434 h 21600"/>
                <a:gd name="T4" fmla="*/ 13670 w 2997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976" h="21600" fill="none" extrusionOk="0">
                  <a:moveTo>
                    <a:pt x="0" y="4876"/>
                  </a:moveTo>
                  <a:cubicBezTo>
                    <a:pt x="3857" y="1722"/>
                    <a:pt x="8687" y="-1"/>
                    <a:pt x="13670" y="0"/>
                  </a:cubicBezTo>
                  <a:cubicBezTo>
                    <a:pt x="19925" y="0"/>
                    <a:pt x="25873" y="2711"/>
                    <a:pt x="29975" y="7434"/>
                  </a:cubicBezTo>
                </a:path>
                <a:path w="29976" h="21600" stroke="0" extrusionOk="0">
                  <a:moveTo>
                    <a:pt x="0" y="4876"/>
                  </a:moveTo>
                  <a:cubicBezTo>
                    <a:pt x="3857" y="1722"/>
                    <a:pt x="8687" y="-1"/>
                    <a:pt x="13670" y="0"/>
                  </a:cubicBezTo>
                  <a:cubicBezTo>
                    <a:pt x="19925" y="0"/>
                    <a:pt x="25873" y="2711"/>
                    <a:pt x="29975" y="7434"/>
                  </a:cubicBezTo>
                  <a:lnTo>
                    <a:pt x="1367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8824"/>
                    <a:invGamma/>
                  </a:srgbClr>
                </a:gs>
              </a:gsLst>
              <a:path path="rect">
                <a:fillToRect l="100000" b="100000"/>
              </a:path>
            </a:gra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5" name="Arc 9"/>
            <p:cNvSpPr>
              <a:spLocks noChangeAspect="1"/>
            </p:cNvSpPr>
            <p:nvPr/>
          </p:nvSpPr>
          <p:spPr bwMode="auto">
            <a:xfrm rot="21363506" flipH="1">
              <a:off x="1117" y="1224"/>
              <a:ext cx="491" cy="17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434"/>
                <a:gd name="T1" fmla="*/ 0 h 21600"/>
                <a:gd name="T2" fmla="*/ 20434 w 20434"/>
                <a:gd name="T3" fmla="*/ 14598 h 21600"/>
                <a:gd name="T4" fmla="*/ 0 w 2043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434" h="21600" fill="none" extrusionOk="0">
                  <a:moveTo>
                    <a:pt x="-1" y="0"/>
                  </a:moveTo>
                  <a:cubicBezTo>
                    <a:pt x="9230" y="0"/>
                    <a:pt x="17441" y="5865"/>
                    <a:pt x="20433" y="14598"/>
                  </a:cubicBezTo>
                </a:path>
                <a:path w="20434" h="21600" stroke="0" extrusionOk="0">
                  <a:moveTo>
                    <a:pt x="-1" y="0"/>
                  </a:moveTo>
                  <a:cubicBezTo>
                    <a:pt x="9230" y="0"/>
                    <a:pt x="17441" y="5865"/>
                    <a:pt x="20433" y="14598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8824"/>
                    <a:invGamma/>
                  </a:srgbClr>
                </a:gs>
              </a:gsLst>
              <a:path path="rect">
                <a:fillToRect l="100000" b="100000"/>
              </a:path>
            </a:gradFill>
            <a:ln w="127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6" name="AutoShape 10"/>
            <p:cNvSpPr>
              <a:spLocks noChangeAspect="1" noChangeArrowheads="1"/>
            </p:cNvSpPr>
            <p:nvPr/>
          </p:nvSpPr>
          <p:spPr bwMode="auto">
            <a:xfrm>
              <a:off x="3653" y="2170"/>
              <a:ext cx="1391" cy="72"/>
            </a:xfrm>
            <a:prstGeom prst="roundRect">
              <a:avLst>
                <a:gd name="adj" fmla="val 34847"/>
              </a:avLst>
            </a:prstGeom>
            <a:gradFill rotWithShape="1">
              <a:gsLst>
                <a:gs pos="0">
                  <a:srgbClr val="5F5F5F">
                    <a:gamma/>
                    <a:shade val="46275"/>
                    <a:invGamma/>
                  </a:srgbClr>
                </a:gs>
                <a:gs pos="50000">
                  <a:srgbClr val="5F5F5F"/>
                </a:gs>
                <a:gs pos="100000">
                  <a:srgbClr val="5F5F5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7" name="Rectangle 11"/>
            <p:cNvSpPr>
              <a:spLocks noChangeAspect="1" noChangeArrowheads="1"/>
            </p:cNvSpPr>
            <p:nvPr/>
          </p:nvSpPr>
          <p:spPr bwMode="auto">
            <a:xfrm>
              <a:off x="774" y="2209"/>
              <a:ext cx="186" cy="45"/>
            </a:xfrm>
            <a:prstGeom prst="rect">
              <a:avLst/>
            </a:prstGeom>
            <a:gradFill rotWithShape="1">
              <a:gsLst>
                <a:gs pos="0">
                  <a:srgbClr val="525252"/>
                </a:gs>
                <a:gs pos="50000">
                  <a:srgbClr val="969696"/>
                </a:gs>
                <a:gs pos="100000">
                  <a:srgbClr val="52525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8" name="Rectangle 12"/>
            <p:cNvSpPr>
              <a:spLocks noChangeAspect="1" noChangeArrowheads="1"/>
            </p:cNvSpPr>
            <p:nvPr/>
          </p:nvSpPr>
          <p:spPr bwMode="auto">
            <a:xfrm>
              <a:off x="666" y="2202"/>
              <a:ext cx="114" cy="60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09" name="Arc 13"/>
            <p:cNvSpPr>
              <a:spLocks noChangeAspect="1"/>
            </p:cNvSpPr>
            <p:nvPr/>
          </p:nvSpPr>
          <p:spPr bwMode="auto">
            <a:xfrm>
              <a:off x="666" y="2202"/>
              <a:ext cx="14" cy="6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0" name="AutoShape 14"/>
            <p:cNvSpPr>
              <a:spLocks noChangeAspect="1" noChangeArrowheads="1"/>
            </p:cNvSpPr>
            <p:nvPr/>
          </p:nvSpPr>
          <p:spPr bwMode="auto">
            <a:xfrm>
              <a:off x="917" y="2194"/>
              <a:ext cx="1391" cy="72"/>
            </a:xfrm>
            <a:prstGeom prst="roundRect">
              <a:avLst>
                <a:gd name="adj" fmla="val 34847"/>
              </a:avLst>
            </a:prstGeom>
            <a:gradFill rotWithShape="1">
              <a:gsLst>
                <a:gs pos="0">
                  <a:srgbClr val="5F5F5F">
                    <a:gamma/>
                    <a:shade val="46275"/>
                    <a:invGamma/>
                  </a:srgbClr>
                </a:gs>
                <a:gs pos="50000">
                  <a:srgbClr val="5F5F5F"/>
                </a:gs>
                <a:gs pos="100000">
                  <a:srgbClr val="5F5F5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1" name="Freeform 15"/>
            <p:cNvSpPr>
              <a:spLocks noChangeAspect="1"/>
            </p:cNvSpPr>
            <p:nvPr/>
          </p:nvSpPr>
          <p:spPr bwMode="auto">
            <a:xfrm>
              <a:off x="585" y="2100"/>
              <a:ext cx="336" cy="95"/>
            </a:xfrm>
            <a:custGeom>
              <a:avLst/>
              <a:gdLst/>
              <a:ahLst/>
              <a:cxnLst>
                <a:cxn ang="0">
                  <a:pos x="182" y="61"/>
                </a:cxn>
                <a:cxn ang="0">
                  <a:pos x="64" y="63"/>
                </a:cxn>
                <a:cxn ang="0">
                  <a:pos x="0" y="2"/>
                </a:cxn>
                <a:cxn ang="0">
                  <a:pos x="190" y="0"/>
                </a:cxn>
              </a:cxnLst>
              <a:rect l="0" t="0" r="r" b="b"/>
              <a:pathLst>
                <a:path w="190" h="63">
                  <a:moveTo>
                    <a:pt x="182" y="61"/>
                  </a:moveTo>
                  <a:lnTo>
                    <a:pt x="64" y="63"/>
                  </a:lnTo>
                  <a:lnTo>
                    <a:pt x="0" y="2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2" name="Freeform 16"/>
            <p:cNvSpPr>
              <a:spLocks noChangeAspect="1"/>
            </p:cNvSpPr>
            <p:nvPr/>
          </p:nvSpPr>
          <p:spPr bwMode="auto">
            <a:xfrm>
              <a:off x="604" y="1145"/>
              <a:ext cx="4623" cy="1013"/>
            </a:xfrm>
            <a:custGeom>
              <a:avLst/>
              <a:gdLst/>
              <a:ahLst/>
              <a:cxnLst>
                <a:cxn ang="0">
                  <a:pos x="9" y="958"/>
                </a:cxn>
                <a:cxn ang="0">
                  <a:pos x="0" y="760"/>
                </a:cxn>
                <a:cxn ang="0">
                  <a:pos x="92" y="658"/>
                </a:cxn>
                <a:cxn ang="0">
                  <a:pos x="92" y="608"/>
                </a:cxn>
                <a:cxn ang="0">
                  <a:pos x="76" y="537"/>
                </a:cxn>
                <a:cxn ang="0">
                  <a:pos x="16" y="476"/>
                </a:cxn>
                <a:cxn ang="0">
                  <a:pos x="21" y="313"/>
                </a:cxn>
                <a:cxn ang="0">
                  <a:pos x="76" y="230"/>
                </a:cxn>
                <a:cxn ang="0">
                  <a:pos x="410" y="207"/>
                </a:cxn>
                <a:cxn ang="0">
                  <a:pos x="1093" y="30"/>
                </a:cxn>
                <a:cxn ang="0">
                  <a:pos x="2122" y="25"/>
                </a:cxn>
                <a:cxn ang="0">
                  <a:pos x="2693" y="157"/>
                </a:cxn>
                <a:cxn ang="0">
                  <a:pos x="3139" y="320"/>
                </a:cxn>
                <a:cxn ang="0">
                  <a:pos x="3427" y="359"/>
                </a:cxn>
                <a:cxn ang="0">
                  <a:pos x="3827" y="380"/>
                </a:cxn>
                <a:cxn ang="0">
                  <a:pos x="4106" y="435"/>
                </a:cxn>
                <a:cxn ang="0">
                  <a:pos x="4294" y="497"/>
                </a:cxn>
                <a:cxn ang="0">
                  <a:pos x="4561" y="649"/>
                </a:cxn>
                <a:cxn ang="0">
                  <a:pos x="4623" y="757"/>
                </a:cxn>
                <a:cxn ang="0">
                  <a:pos x="4623" y="907"/>
                </a:cxn>
                <a:cxn ang="0">
                  <a:pos x="4582" y="962"/>
                </a:cxn>
                <a:cxn ang="0">
                  <a:pos x="4522" y="992"/>
                </a:cxn>
                <a:cxn ang="0">
                  <a:pos x="3346" y="1013"/>
                </a:cxn>
                <a:cxn ang="0">
                  <a:pos x="3266" y="1013"/>
                </a:cxn>
              </a:cxnLst>
              <a:rect l="0" t="0" r="r" b="b"/>
              <a:pathLst>
                <a:path w="4623" h="1013">
                  <a:moveTo>
                    <a:pt x="9" y="958"/>
                  </a:moveTo>
                  <a:lnTo>
                    <a:pt x="0" y="760"/>
                  </a:lnTo>
                  <a:lnTo>
                    <a:pt x="92" y="658"/>
                  </a:lnTo>
                  <a:lnTo>
                    <a:pt x="92" y="608"/>
                  </a:lnTo>
                  <a:lnTo>
                    <a:pt x="76" y="537"/>
                  </a:lnTo>
                  <a:lnTo>
                    <a:pt x="16" y="476"/>
                  </a:lnTo>
                  <a:lnTo>
                    <a:pt x="21" y="313"/>
                  </a:lnTo>
                  <a:cubicBezTo>
                    <a:pt x="30" y="272"/>
                    <a:pt x="11" y="247"/>
                    <a:pt x="76" y="230"/>
                  </a:cubicBezTo>
                  <a:cubicBezTo>
                    <a:pt x="141" y="212"/>
                    <a:pt x="244" y="237"/>
                    <a:pt x="410" y="207"/>
                  </a:cubicBezTo>
                  <a:lnTo>
                    <a:pt x="1093" y="30"/>
                  </a:lnTo>
                  <a:cubicBezTo>
                    <a:pt x="1378" y="0"/>
                    <a:pt x="1839" y="10"/>
                    <a:pt x="2122" y="25"/>
                  </a:cubicBezTo>
                  <a:cubicBezTo>
                    <a:pt x="2405" y="40"/>
                    <a:pt x="2524" y="108"/>
                    <a:pt x="2693" y="157"/>
                  </a:cubicBezTo>
                  <a:cubicBezTo>
                    <a:pt x="2862" y="206"/>
                    <a:pt x="3017" y="286"/>
                    <a:pt x="3139" y="320"/>
                  </a:cubicBezTo>
                  <a:cubicBezTo>
                    <a:pt x="3261" y="353"/>
                    <a:pt x="3313" y="350"/>
                    <a:pt x="3427" y="359"/>
                  </a:cubicBezTo>
                  <a:lnTo>
                    <a:pt x="3827" y="380"/>
                  </a:lnTo>
                  <a:lnTo>
                    <a:pt x="4106" y="435"/>
                  </a:lnTo>
                  <a:lnTo>
                    <a:pt x="4294" y="497"/>
                  </a:lnTo>
                  <a:lnTo>
                    <a:pt x="4561" y="649"/>
                  </a:lnTo>
                  <a:lnTo>
                    <a:pt x="4623" y="757"/>
                  </a:lnTo>
                  <a:lnTo>
                    <a:pt x="4623" y="907"/>
                  </a:lnTo>
                  <a:lnTo>
                    <a:pt x="4582" y="962"/>
                  </a:lnTo>
                  <a:lnTo>
                    <a:pt x="4522" y="992"/>
                  </a:lnTo>
                  <a:lnTo>
                    <a:pt x="3346" y="1013"/>
                  </a:lnTo>
                  <a:lnTo>
                    <a:pt x="3266" y="1013"/>
                  </a:lnTo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3" name="Freeform 17"/>
            <p:cNvSpPr>
              <a:spLocks noChangeAspect="1"/>
            </p:cNvSpPr>
            <p:nvPr/>
          </p:nvSpPr>
          <p:spPr bwMode="auto">
            <a:xfrm>
              <a:off x="4415" y="2108"/>
              <a:ext cx="809" cy="102"/>
            </a:xfrm>
            <a:custGeom>
              <a:avLst/>
              <a:gdLst/>
              <a:ahLst/>
              <a:cxnLst>
                <a:cxn ang="0">
                  <a:pos x="23" y="64"/>
                </a:cxn>
                <a:cxn ang="0">
                  <a:pos x="395" y="64"/>
                </a:cxn>
                <a:cxn ang="0">
                  <a:pos x="361" y="0"/>
                </a:cxn>
                <a:cxn ang="0">
                  <a:pos x="0" y="0"/>
                </a:cxn>
                <a:cxn ang="0">
                  <a:pos x="23" y="64"/>
                </a:cxn>
              </a:cxnLst>
              <a:rect l="0" t="0" r="r" b="b"/>
              <a:pathLst>
                <a:path w="395" h="64">
                  <a:moveTo>
                    <a:pt x="23" y="64"/>
                  </a:moveTo>
                  <a:lnTo>
                    <a:pt x="395" y="64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23" y="6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4" name="Rectangle 18"/>
            <p:cNvSpPr>
              <a:spLocks noChangeAspect="1" noChangeArrowheads="1"/>
            </p:cNvSpPr>
            <p:nvPr/>
          </p:nvSpPr>
          <p:spPr bwMode="auto">
            <a:xfrm>
              <a:off x="1625" y="2102"/>
              <a:ext cx="2240" cy="10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5" name="Line 19"/>
            <p:cNvSpPr>
              <a:spLocks noChangeAspect="1" noChangeShapeType="1"/>
            </p:cNvSpPr>
            <p:nvPr/>
          </p:nvSpPr>
          <p:spPr bwMode="auto">
            <a:xfrm flipH="1" flipV="1">
              <a:off x="2310" y="1632"/>
              <a:ext cx="0" cy="4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6" name="Line 20"/>
            <p:cNvSpPr>
              <a:spLocks noChangeAspect="1" noChangeShapeType="1"/>
            </p:cNvSpPr>
            <p:nvPr/>
          </p:nvSpPr>
          <p:spPr bwMode="auto">
            <a:xfrm flipH="1" flipV="1">
              <a:off x="651" y="1653"/>
              <a:ext cx="1" cy="19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7" name="Arc 21"/>
            <p:cNvSpPr>
              <a:spLocks noChangeAspect="1"/>
            </p:cNvSpPr>
            <p:nvPr/>
          </p:nvSpPr>
          <p:spPr bwMode="auto">
            <a:xfrm flipH="1">
              <a:off x="567" y="1389"/>
              <a:ext cx="81" cy="255"/>
            </a:xfrm>
            <a:custGeom>
              <a:avLst/>
              <a:gdLst>
                <a:gd name="G0" fmla="+- 0 0 0"/>
                <a:gd name="G1" fmla="+- 21596 0 0"/>
                <a:gd name="G2" fmla="+- 21600 0 0"/>
                <a:gd name="T0" fmla="*/ 428 w 21600"/>
                <a:gd name="T1" fmla="*/ 0 h 43196"/>
                <a:gd name="T2" fmla="*/ 0 w 21600"/>
                <a:gd name="T3" fmla="*/ 43196 h 43196"/>
                <a:gd name="T4" fmla="*/ 0 w 21600"/>
                <a:gd name="T5" fmla="*/ 21596 h 43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96" fill="none" extrusionOk="0">
                  <a:moveTo>
                    <a:pt x="427" y="0"/>
                  </a:moveTo>
                  <a:cubicBezTo>
                    <a:pt x="12188" y="233"/>
                    <a:pt x="21600" y="9833"/>
                    <a:pt x="21600" y="21596"/>
                  </a:cubicBezTo>
                  <a:cubicBezTo>
                    <a:pt x="21600" y="33525"/>
                    <a:pt x="11929" y="43195"/>
                    <a:pt x="0" y="43196"/>
                  </a:cubicBezTo>
                </a:path>
                <a:path w="21600" h="43196" stroke="0" extrusionOk="0">
                  <a:moveTo>
                    <a:pt x="427" y="0"/>
                  </a:moveTo>
                  <a:cubicBezTo>
                    <a:pt x="12188" y="233"/>
                    <a:pt x="21600" y="9833"/>
                    <a:pt x="21600" y="21596"/>
                  </a:cubicBezTo>
                  <a:cubicBezTo>
                    <a:pt x="21600" y="33525"/>
                    <a:pt x="11929" y="43195"/>
                    <a:pt x="0" y="43196"/>
                  </a:cubicBezTo>
                  <a:lnTo>
                    <a:pt x="0" y="21596"/>
                  </a:lnTo>
                  <a:close/>
                </a:path>
              </a:pathLst>
            </a:custGeom>
            <a:gradFill rotWithShape="0">
              <a:gsLst>
                <a:gs pos="0">
                  <a:srgbClr val="FF3300"/>
                </a:gs>
                <a:gs pos="100000">
                  <a:srgbClr val="CC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8" name="Freeform 22"/>
            <p:cNvSpPr>
              <a:spLocks noChangeAspect="1"/>
            </p:cNvSpPr>
            <p:nvPr/>
          </p:nvSpPr>
          <p:spPr bwMode="auto">
            <a:xfrm>
              <a:off x="2373" y="1219"/>
              <a:ext cx="1185" cy="313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0" y="1"/>
                </a:cxn>
                <a:cxn ang="0">
                  <a:pos x="284" y="12"/>
                </a:cxn>
                <a:cxn ang="0">
                  <a:pos x="471" y="74"/>
                </a:cxn>
                <a:cxn ang="0">
                  <a:pos x="749" y="198"/>
                </a:cxn>
                <a:cxn ang="0">
                  <a:pos x="0" y="197"/>
                </a:cxn>
              </a:cxnLst>
              <a:rect l="0" t="0" r="r" b="b"/>
              <a:pathLst>
                <a:path w="749" h="198">
                  <a:moveTo>
                    <a:pt x="0" y="197"/>
                  </a:moveTo>
                  <a:cubicBezTo>
                    <a:pt x="0" y="13"/>
                    <a:pt x="0" y="90"/>
                    <a:pt x="0" y="1"/>
                  </a:cubicBezTo>
                  <a:cubicBezTo>
                    <a:pt x="278" y="0"/>
                    <a:pt x="190" y="8"/>
                    <a:pt x="284" y="12"/>
                  </a:cubicBezTo>
                  <a:cubicBezTo>
                    <a:pt x="374" y="42"/>
                    <a:pt x="393" y="44"/>
                    <a:pt x="471" y="74"/>
                  </a:cubicBezTo>
                  <a:lnTo>
                    <a:pt x="749" y="198"/>
                  </a:lnTo>
                  <a:cubicBezTo>
                    <a:pt x="749" y="198"/>
                    <a:pt x="0" y="197"/>
                    <a:pt x="0" y="197"/>
                  </a:cubicBezTo>
                  <a:close/>
                </a:path>
              </a:pathLst>
            </a:custGeom>
            <a:gradFill rotWithShape="0">
              <a:gsLst>
                <a:gs pos="0">
                  <a:srgbClr val="CCFFFF"/>
                </a:gs>
                <a:gs pos="100000">
                  <a:srgbClr val="CCFFFF">
                    <a:gamma/>
                    <a:shade val="78824"/>
                    <a:invGamma/>
                  </a:srgbClr>
                </a:gs>
              </a:gsLst>
              <a:path path="rect">
                <a:fillToRect l="100000" b="100000"/>
              </a:path>
            </a:gradFill>
            <a:ln w="1270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19" name="AutoShape 23"/>
            <p:cNvSpPr>
              <a:spLocks noChangeAspect="1" noChangeArrowheads="1"/>
            </p:cNvSpPr>
            <p:nvPr/>
          </p:nvSpPr>
          <p:spPr bwMode="auto">
            <a:xfrm>
              <a:off x="1104" y="1475"/>
              <a:ext cx="190" cy="122"/>
            </a:xfrm>
            <a:prstGeom prst="roundRect">
              <a:avLst>
                <a:gd name="adj" fmla="val 16667"/>
              </a:avLst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0" name="AutoShape 24"/>
            <p:cNvSpPr>
              <a:spLocks noChangeAspect="1" noChangeArrowheads="1"/>
            </p:cNvSpPr>
            <p:nvPr/>
          </p:nvSpPr>
          <p:spPr bwMode="auto">
            <a:xfrm>
              <a:off x="3435" y="1525"/>
              <a:ext cx="84" cy="3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121" name="Group 25"/>
            <p:cNvGrpSpPr>
              <a:grpSpLocks noChangeAspect="1"/>
            </p:cNvGrpSpPr>
            <p:nvPr/>
          </p:nvGrpSpPr>
          <p:grpSpPr bwMode="auto">
            <a:xfrm>
              <a:off x="3405" y="1415"/>
              <a:ext cx="167" cy="132"/>
              <a:chOff x="3236" y="2331"/>
              <a:chExt cx="90" cy="83"/>
            </a:xfrm>
          </p:grpSpPr>
          <p:sp>
            <p:nvSpPr>
              <p:cNvPr id="4122" name="Arc 26"/>
              <p:cNvSpPr>
                <a:spLocks noChangeAspect="1"/>
              </p:cNvSpPr>
              <p:nvPr/>
            </p:nvSpPr>
            <p:spPr bwMode="auto">
              <a:xfrm>
                <a:off x="3236" y="2331"/>
                <a:ext cx="90" cy="83"/>
              </a:xfrm>
              <a:custGeom>
                <a:avLst/>
                <a:gdLst>
                  <a:gd name="G0" fmla="+- 469 0 0"/>
                  <a:gd name="G1" fmla="+- 21600 0 0"/>
                  <a:gd name="G2" fmla="+- 21600 0 0"/>
                  <a:gd name="T0" fmla="*/ 469 w 22069"/>
                  <a:gd name="T1" fmla="*/ 0 h 43200"/>
                  <a:gd name="T2" fmla="*/ 0 w 22069"/>
                  <a:gd name="T3" fmla="*/ 43195 h 43200"/>
                  <a:gd name="T4" fmla="*/ 469 w 22069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69" h="43200" fill="none" extrusionOk="0">
                    <a:moveTo>
                      <a:pt x="468" y="0"/>
                    </a:moveTo>
                    <a:cubicBezTo>
                      <a:pt x="12398" y="0"/>
                      <a:pt x="22069" y="9670"/>
                      <a:pt x="22069" y="21600"/>
                    </a:cubicBezTo>
                    <a:cubicBezTo>
                      <a:pt x="22069" y="33529"/>
                      <a:pt x="12398" y="43200"/>
                      <a:pt x="469" y="43200"/>
                    </a:cubicBezTo>
                    <a:cubicBezTo>
                      <a:pt x="312" y="43200"/>
                      <a:pt x="156" y="43198"/>
                      <a:pt x="0" y="43194"/>
                    </a:cubicBezTo>
                  </a:path>
                  <a:path w="22069" h="43200" stroke="0" extrusionOk="0">
                    <a:moveTo>
                      <a:pt x="468" y="0"/>
                    </a:moveTo>
                    <a:cubicBezTo>
                      <a:pt x="12398" y="0"/>
                      <a:pt x="22069" y="9670"/>
                      <a:pt x="22069" y="21600"/>
                    </a:cubicBezTo>
                    <a:cubicBezTo>
                      <a:pt x="22069" y="33529"/>
                      <a:pt x="12398" y="43200"/>
                      <a:pt x="469" y="43200"/>
                    </a:cubicBezTo>
                    <a:cubicBezTo>
                      <a:pt x="312" y="43200"/>
                      <a:pt x="156" y="43198"/>
                      <a:pt x="0" y="43194"/>
                    </a:cubicBezTo>
                    <a:lnTo>
                      <a:pt x="469" y="216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23" name="Line 27"/>
              <p:cNvSpPr>
                <a:spLocks noChangeAspect="1" noChangeShapeType="1"/>
              </p:cNvSpPr>
              <p:nvPr/>
            </p:nvSpPr>
            <p:spPr bwMode="auto">
              <a:xfrm flipV="1">
                <a:off x="3236" y="2332"/>
                <a:ext cx="0" cy="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24" name="AutoShape 28"/>
            <p:cNvSpPr>
              <a:spLocks noChangeAspect="1" noChangeArrowheads="1"/>
            </p:cNvSpPr>
            <p:nvPr/>
          </p:nvSpPr>
          <p:spPr bwMode="auto">
            <a:xfrm>
              <a:off x="2387" y="1651"/>
              <a:ext cx="154" cy="54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5" name="Freeform 29"/>
            <p:cNvSpPr>
              <a:spLocks noChangeAspect="1"/>
            </p:cNvSpPr>
            <p:nvPr/>
          </p:nvSpPr>
          <p:spPr bwMode="auto">
            <a:xfrm>
              <a:off x="4866" y="1646"/>
              <a:ext cx="271" cy="1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9"/>
                </a:cxn>
                <a:cxn ang="0">
                  <a:pos x="147" y="96"/>
                </a:cxn>
                <a:cxn ang="0">
                  <a:pos x="171" y="96"/>
                </a:cxn>
              </a:cxnLst>
              <a:rect l="0" t="0" r="r" b="b"/>
              <a:pathLst>
                <a:path w="171" h="98">
                  <a:moveTo>
                    <a:pt x="0" y="0"/>
                  </a:moveTo>
                  <a:lnTo>
                    <a:pt x="3" y="19"/>
                  </a:lnTo>
                  <a:cubicBezTo>
                    <a:pt x="51" y="45"/>
                    <a:pt x="98" y="72"/>
                    <a:pt x="147" y="96"/>
                  </a:cubicBezTo>
                  <a:cubicBezTo>
                    <a:pt x="150" y="98"/>
                    <a:pt x="166" y="96"/>
                    <a:pt x="171" y="96"/>
                  </a:cubicBezTo>
                </a:path>
              </a:pathLst>
            </a:custGeom>
            <a:noFill/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6" name="AutoShape 30"/>
            <p:cNvSpPr>
              <a:spLocks noChangeAspect="1" noChangeArrowheads="1"/>
            </p:cNvSpPr>
            <p:nvPr/>
          </p:nvSpPr>
          <p:spPr bwMode="auto">
            <a:xfrm>
              <a:off x="5129" y="1903"/>
              <a:ext cx="107" cy="152"/>
            </a:xfrm>
            <a:prstGeom prst="roundRect">
              <a:avLst>
                <a:gd name="adj" fmla="val 28972"/>
              </a:avLst>
            </a:pr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7" name="Oval 31"/>
            <p:cNvSpPr>
              <a:spLocks noChangeAspect="1" noChangeArrowheads="1"/>
            </p:cNvSpPr>
            <p:nvPr/>
          </p:nvSpPr>
          <p:spPr bwMode="auto">
            <a:xfrm>
              <a:off x="2395" y="1727"/>
              <a:ext cx="37" cy="3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8" name="Line 32"/>
            <p:cNvSpPr>
              <a:spLocks noChangeAspect="1" noChangeShapeType="1"/>
            </p:cNvSpPr>
            <p:nvPr/>
          </p:nvSpPr>
          <p:spPr bwMode="auto">
            <a:xfrm>
              <a:off x="2414" y="1733"/>
              <a:ext cx="0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29" name="AutoShape 33"/>
            <p:cNvSpPr>
              <a:spLocks noChangeAspect="1" noChangeArrowheads="1"/>
            </p:cNvSpPr>
            <p:nvPr/>
          </p:nvSpPr>
          <p:spPr bwMode="auto">
            <a:xfrm>
              <a:off x="3890" y="1635"/>
              <a:ext cx="154" cy="4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CC66"/>
                </a:gs>
                <a:gs pos="100000">
                  <a:srgbClr val="FFFF66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0" name="Line 34"/>
            <p:cNvSpPr>
              <a:spLocks noChangeAspect="1" noChangeShapeType="1"/>
            </p:cNvSpPr>
            <p:nvPr/>
          </p:nvSpPr>
          <p:spPr bwMode="auto">
            <a:xfrm flipH="1" flipV="1">
              <a:off x="3686" y="1570"/>
              <a:ext cx="38" cy="98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1" name="Line 35"/>
            <p:cNvSpPr>
              <a:spLocks noChangeAspect="1" noChangeShapeType="1"/>
            </p:cNvSpPr>
            <p:nvPr/>
          </p:nvSpPr>
          <p:spPr bwMode="auto">
            <a:xfrm flipV="1">
              <a:off x="3723" y="1681"/>
              <a:ext cx="0" cy="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2" name="Line 36"/>
            <p:cNvSpPr>
              <a:spLocks noChangeAspect="1" noChangeShapeType="1"/>
            </p:cNvSpPr>
            <p:nvPr/>
          </p:nvSpPr>
          <p:spPr bwMode="auto">
            <a:xfrm flipH="1" flipV="1">
              <a:off x="2310" y="1496"/>
              <a:ext cx="0" cy="4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3" name="AutoShape 37"/>
            <p:cNvSpPr>
              <a:spLocks noChangeAspect="1" noChangeArrowheads="1"/>
            </p:cNvSpPr>
            <p:nvPr/>
          </p:nvSpPr>
          <p:spPr bwMode="auto">
            <a:xfrm>
              <a:off x="567" y="1904"/>
              <a:ext cx="108" cy="204"/>
            </a:xfrm>
            <a:prstGeom prst="roundRect">
              <a:avLst>
                <a:gd name="adj" fmla="val 33333"/>
              </a:avLst>
            </a:pr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34" name="Arc 38"/>
            <p:cNvSpPr>
              <a:spLocks noChangeAspect="1"/>
            </p:cNvSpPr>
            <p:nvPr/>
          </p:nvSpPr>
          <p:spPr bwMode="auto">
            <a:xfrm>
              <a:off x="888" y="1767"/>
              <a:ext cx="759" cy="438"/>
            </a:xfrm>
            <a:custGeom>
              <a:avLst/>
              <a:gdLst>
                <a:gd name="G0" fmla="+- 21597 0 0"/>
                <a:gd name="G1" fmla="+- 21600 0 0"/>
                <a:gd name="G2" fmla="+- 21600 0 0"/>
                <a:gd name="T0" fmla="*/ 0 w 43197"/>
                <a:gd name="T1" fmla="*/ 21239 h 21600"/>
                <a:gd name="T2" fmla="*/ 43197 w 43197"/>
                <a:gd name="T3" fmla="*/ 21600 h 21600"/>
                <a:gd name="T4" fmla="*/ 21597 w 4319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7" h="21600" fill="none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</a:path>
                <a:path w="43197" h="21600" stroke="0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  <a:lnTo>
                    <a:pt x="21597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0"/>
                    <a:invGamma/>
                  </a:srgbClr>
                </a:gs>
                <a:gs pos="100000">
                  <a:srgbClr val="5F5F5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135" name="Group 39"/>
            <p:cNvGrpSpPr>
              <a:grpSpLocks noChangeAspect="1"/>
            </p:cNvGrpSpPr>
            <p:nvPr/>
          </p:nvGrpSpPr>
          <p:grpSpPr bwMode="auto">
            <a:xfrm>
              <a:off x="941" y="1817"/>
              <a:ext cx="646" cy="646"/>
              <a:chOff x="941" y="1817"/>
              <a:chExt cx="646" cy="646"/>
            </a:xfrm>
          </p:grpSpPr>
          <p:sp>
            <p:nvSpPr>
              <p:cNvPr id="4136" name="AutoShape 40"/>
              <p:cNvSpPr>
                <a:spLocks noChangeAspect="1" noChangeArrowheads="1"/>
              </p:cNvSpPr>
              <p:nvPr/>
            </p:nvSpPr>
            <p:spPr bwMode="auto">
              <a:xfrm>
                <a:off x="941" y="1817"/>
                <a:ext cx="646" cy="646"/>
              </a:xfrm>
              <a:custGeom>
                <a:avLst/>
                <a:gdLst>
                  <a:gd name="G0" fmla="+- 8415 0 0"/>
                  <a:gd name="G1" fmla="+- 21600 0 8415"/>
                  <a:gd name="G2" fmla="+- 21600 0 841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8415" y="10800"/>
                    </a:moveTo>
                    <a:cubicBezTo>
                      <a:pt x="8415" y="12117"/>
                      <a:pt x="9483" y="13185"/>
                      <a:pt x="10800" y="13185"/>
                    </a:cubicBezTo>
                    <a:cubicBezTo>
                      <a:pt x="12117" y="13185"/>
                      <a:pt x="13185" y="12117"/>
                      <a:pt x="13185" y="10800"/>
                    </a:cubicBezTo>
                    <a:cubicBezTo>
                      <a:pt x="13185" y="9483"/>
                      <a:pt x="12117" y="8415"/>
                      <a:pt x="10800" y="8415"/>
                    </a:cubicBezTo>
                    <a:cubicBezTo>
                      <a:pt x="9483" y="8415"/>
                      <a:pt x="8415" y="9483"/>
                      <a:pt x="8415" y="10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37" name="Oval 41"/>
              <p:cNvSpPr>
                <a:spLocks noChangeAspect="1" noChangeArrowheads="1"/>
              </p:cNvSpPr>
              <p:nvPr/>
            </p:nvSpPr>
            <p:spPr bwMode="auto">
              <a:xfrm>
                <a:off x="1008" y="1886"/>
                <a:ext cx="508" cy="507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38" name="Oval 42"/>
              <p:cNvSpPr>
                <a:spLocks noChangeAspect="1" noChangeArrowheads="1"/>
              </p:cNvSpPr>
              <p:nvPr/>
            </p:nvSpPr>
            <p:spPr bwMode="auto">
              <a:xfrm>
                <a:off x="1193" y="2073"/>
                <a:ext cx="136" cy="1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76471"/>
                      <a:invGamma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39" name="AutoShape 43"/>
              <p:cNvSpPr>
                <a:spLocks noChangeAspect="1" noChangeArrowheads="1"/>
              </p:cNvSpPr>
              <p:nvPr/>
            </p:nvSpPr>
            <p:spPr bwMode="auto">
              <a:xfrm>
                <a:off x="1233" y="1952"/>
                <a:ext cx="65" cy="64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0" name="AutoShape 44"/>
              <p:cNvSpPr>
                <a:spLocks noChangeAspect="1" noChangeArrowheads="1"/>
              </p:cNvSpPr>
              <p:nvPr/>
            </p:nvSpPr>
            <p:spPr bwMode="auto">
              <a:xfrm>
                <a:off x="1230" y="2272"/>
                <a:ext cx="65" cy="64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1" name="AutoShape 45"/>
              <p:cNvSpPr>
                <a:spLocks noChangeAspect="1" noChangeArrowheads="1"/>
              </p:cNvSpPr>
              <p:nvPr/>
            </p:nvSpPr>
            <p:spPr bwMode="auto">
              <a:xfrm>
                <a:off x="1392" y="2106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2" name="AutoShape 46"/>
              <p:cNvSpPr>
                <a:spLocks noChangeAspect="1" noChangeArrowheads="1"/>
              </p:cNvSpPr>
              <p:nvPr/>
            </p:nvSpPr>
            <p:spPr bwMode="auto">
              <a:xfrm>
                <a:off x="1072" y="2106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3" name="AutoShape 47"/>
              <p:cNvSpPr>
                <a:spLocks noChangeAspect="1" noChangeArrowheads="1"/>
              </p:cNvSpPr>
              <p:nvPr/>
            </p:nvSpPr>
            <p:spPr bwMode="auto">
              <a:xfrm>
                <a:off x="1124" y="1996"/>
                <a:ext cx="65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4" name="AutoShape 48"/>
              <p:cNvSpPr>
                <a:spLocks noChangeAspect="1" noChangeArrowheads="1"/>
              </p:cNvSpPr>
              <p:nvPr/>
            </p:nvSpPr>
            <p:spPr bwMode="auto">
              <a:xfrm>
                <a:off x="1345" y="2001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5" name="AutoShape 49"/>
              <p:cNvSpPr>
                <a:spLocks noChangeAspect="1" noChangeArrowheads="1"/>
              </p:cNvSpPr>
              <p:nvPr/>
            </p:nvSpPr>
            <p:spPr bwMode="auto">
              <a:xfrm>
                <a:off x="1349" y="2211"/>
                <a:ext cx="64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46" name="AutoShape 50"/>
              <p:cNvSpPr>
                <a:spLocks noChangeAspect="1" noChangeArrowheads="1"/>
              </p:cNvSpPr>
              <p:nvPr/>
            </p:nvSpPr>
            <p:spPr bwMode="auto">
              <a:xfrm>
                <a:off x="1121" y="2219"/>
                <a:ext cx="65" cy="65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47" name="Arc 51"/>
            <p:cNvSpPr>
              <a:spLocks noChangeAspect="1"/>
            </p:cNvSpPr>
            <p:nvPr/>
          </p:nvSpPr>
          <p:spPr bwMode="auto">
            <a:xfrm>
              <a:off x="3843" y="1773"/>
              <a:ext cx="759" cy="438"/>
            </a:xfrm>
            <a:custGeom>
              <a:avLst/>
              <a:gdLst>
                <a:gd name="G0" fmla="+- 21597 0 0"/>
                <a:gd name="G1" fmla="+- 21600 0 0"/>
                <a:gd name="G2" fmla="+- 21600 0 0"/>
                <a:gd name="T0" fmla="*/ 0 w 43197"/>
                <a:gd name="T1" fmla="*/ 21239 h 21600"/>
                <a:gd name="T2" fmla="*/ 43197 w 43197"/>
                <a:gd name="T3" fmla="*/ 21600 h 21600"/>
                <a:gd name="T4" fmla="*/ 21597 w 4319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7" h="21600" fill="none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</a:path>
                <a:path w="43197" h="21600" stroke="0" extrusionOk="0">
                  <a:moveTo>
                    <a:pt x="0" y="21239"/>
                  </a:moveTo>
                  <a:cubicBezTo>
                    <a:pt x="197" y="9452"/>
                    <a:pt x="9808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  <a:lnTo>
                    <a:pt x="21597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50000">
                  <a:srgbClr val="5F5F5F">
                    <a:gamma/>
                    <a:shade val="0"/>
                    <a:invGamma/>
                  </a:srgbClr>
                </a:gs>
                <a:gs pos="100000">
                  <a:srgbClr val="5F5F5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148" name="Group 52"/>
            <p:cNvGrpSpPr>
              <a:grpSpLocks noChangeAspect="1"/>
            </p:cNvGrpSpPr>
            <p:nvPr/>
          </p:nvGrpSpPr>
          <p:grpSpPr bwMode="auto">
            <a:xfrm>
              <a:off x="3897" y="1824"/>
              <a:ext cx="645" cy="645"/>
              <a:chOff x="1619" y="2027"/>
              <a:chExt cx="480" cy="480"/>
            </a:xfrm>
          </p:grpSpPr>
          <p:sp>
            <p:nvSpPr>
              <p:cNvPr id="4149" name="AutoShape 53"/>
              <p:cNvSpPr>
                <a:spLocks noChangeAspect="1" noChangeArrowheads="1"/>
              </p:cNvSpPr>
              <p:nvPr/>
            </p:nvSpPr>
            <p:spPr bwMode="auto">
              <a:xfrm>
                <a:off x="1619" y="2027"/>
                <a:ext cx="480" cy="480"/>
              </a:xfrm>
              <a:custGeom>
                <a:avLst/>
                <a:gdLst>
                  <a:gd name="G0" fmla="+- 8415 0 0"/>
                  <a:gd name="G1" fmla="+- 21600 0 8415"/>
                  <a:gd name="G2" fmla="+- 21600 0 841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8415" y="10800"/>
                    </a:moveTo>
                    <a:cubicBezTo>
                      <a:pt x="8415" y="12117"/>
                      <a:pt x="9483" y="13185"/>
                      <a:pt x="10800" y="13185"/>
                    </a:cubicBezTo>
                    <a:cubicBezTo>
                      <a:pt x="12117" y="13185"/>
                      <a:pt x="13185" y="12117"/>
                      <a:pt x="13185" y="10800"/>
                    </a:cubicBezTo>
                    <a:cubicBezTo>
                      <a:pt x="13185" y="9483"/>
                      <a:pt x="12117" y="8415"/>
                      <a:pt x="10800" y="8415"/>
                    </a:cubicBezTo>
                    <a:cubicBezTo>
                      <a:pt x="9483" y="8415"/>
                      <a:pt x="8415" y="9483"/>
                      <a:pt x="8415" y="10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0" name="Oval 54"/>
              <p:cNvSpPr>
                <a:spLocks noChangeAspect="1" noChangeArrowheads="1"/>
              </p:cNvSpPr>
              <p:nvPr/>
            </p:nvSpPr>
            <p:spPr bwMode="auto">
              <a:xfrm>
                <a:off x="1669" y="2078"/>
                <a:ext cx="377" cy="377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1" name="Oval 55"/>
              <p:cNvSpPr>
                <a:spLocks noChangeAspect="1" noChangeArrowheads="1"/>
              </p:cNvSpPr>
              <p:nvPr/>
            </p:nvSpPr>
            <p:spPr bwMode="auto">
              <a:xfrm>
                <a:off x="1806" y="2217"/>
                <a:ext cx="101" cy="101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76471"/>
                      <a:invGamma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2" name="AutoShape 56"/>
              <p:cNvSpPr>
                <a:spLocks noChangeAspect="1" noChangeArrowheads="1"/>
              </p:cNvSpPr>
              <p:nvPr/>
            </p:nvSpPr>
            <p:spPr bwMode="auto">
              <a:xfrm>
                <a:off x="1836" y="2127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3" name="AutoShape 57"/>
              <p:cNvSpPr>
                <a:spLocks noChangeAspect="1" noChangeArrowheads="1"/>
              </p:cNvSpPr>
              <p:nvPr/>
            </p:nvSpPr>
            <p:spPr bwMode="auto">
              <a:xfrm>
                <a:off x="1834" y="2365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4" name="AutoShape 58"/>
              <p:cNvSpPr>
                <a:spLocks noChangeAspect="1" noChangeArrowheads="1"/>
              </p:cNvSpPr>
              <p:nvPr/>
            </p:nvSpPr>
            <p:spPr bwMode="auto">
              <a:xfrm>
                <a:off x="1954" y="2242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5" name="AutoShape 59"/>
              <p:cNvSpPr>
                <a:spLocks noChangeAspect="1" noChangeArrowheads="1"/>
              </p:cNvSpPr>
              <p:nvPr/>
            </p:nvSpPr>
            <p:spPr bwMode="auto">
              <a:xfrm>
                <a:off x="1716" y="2242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6" name="AutoShape 60"/>
              <p:cNvSpPr>
                <a:spLocks noChangeAspect="1" noChangeArrowheads="1"/>
              </p:cNvSpPr>
              <p:nvPr/>
            </p:nvSpPr>
            <p:spPr bwMode="auto">
              <a:xfrm>
                <a:off x="1755" y="2160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7" name="AutoShape 61"/>
              <p:cNvSpPr>
                <a:spLocks noChangeAspect="1" noChangeArrowheads="1"/>
              </p:cNvSpPr>
              <p:nvPr/>
            </p:nvSpPr>
            <p:spPr bwMode="auto">
              <a:xfrm>
                <a:off x="1919" y="2164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8" name="AutoShape 62"/>
              <p:cNvSpPr>
                <a:spLocks noChangeAspect="1" noChangeArrowheads="1"/>
              </p:cNvSpPr>
              <p:nvPr/>
            </p:nvSpPr>
            <p:spPr bwMode="auto">
              <a:xfrm>
                <a:off x="1922" y="2320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59" name="AutoShape 63"/>
              <p:cNvSpPr>
                <a:spLocks noChangeAspect="1" noChangeArrowheads="1"/>
              </p:cNvSpPr>
              <p:nvPr/>
            </p:nvSpPr>
            <p:spPr bwMode="auto">
              <a:xfrm>
                <a:off x="1753" y="2326"/>
                <a:ext cx="48" cy="48"/>
              </a:xfrm>
              <a:prstGeom prst="octagon">
                <a:avLst>
                  <a:gd name="adj" fmla="val 29287"/>
                </a:avLst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160" name="Oval 64"/>
            <p:cNvSpPr>
              <a:spLocks noChangeAspect="1" noChangeArrowheads="1"/>
            </p:cNvSpPr>
            <p:nvPr/>
          </p:nvSpPr>
          <p:spPr bwMode="auto">
            <a:xfrm>
              <a:off x="1120" y="1518"/>
              <a:ext cx="37" cy="37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61" name="Line 65"/>
            <p:cNvSpPr>
              <a:spLocks noChangeAspect="1" noChangeShapeType="1"/>
            </p:cNvSpPr>
            <p:nvPr/>
          </p:nvSpPr>
          <p:spPr bwMode="auto">
            <a:xfrm>
              <a:off x="1139" y="1525"/>
              <a:ext cx="0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62" name="Rectangle 66"/>
            <p:cNvSpPr>
              <a:spLocks noChangeAspect="1" noChangeArrowheads="1"/>
            </p:cNvSpPr>
            <p:nvPr/>
          </p:nvSpPr>
          <p:spPr bwMode="auto">
            <a:xfrm>
              <a:off x="701" y="2109"/>
              <a:ext cx="199" cy="8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63" name="Line 67"/>
            <p:cNvSpPr>
              <a:spLocks noChangeAspect="1" noChangeShapeType="1"/>
            </p:cNvSpPr>
            <p:nvPr/>
          </p:nvSpPr>
          <p:spPr bwMode="auto">
            <a:xfrm>
              <a:off x="2304" y="2214"/>
              <a:ext cx="13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grpSp>
          <p:nvGrpSpPr>
            <p:cNvPr id="4164" name="Group 68"/>
            <p:cNvGrpSpPr>
              <a:grpSpLocks noChangeAspect="1"/>
            </p:cNvGrpSpPr>
            <p:nvPr/>
          </p:nvGrpSpPr>
          <p:grpSpPr bwMode="auto">
            <a:xfrm>
              <a:off x="1606" y="1949"/>
              <a:ext cx="2278" cy="424"/>
              <a:chOff x="1606" y="1937"/>
              <a:chExt cx="2278" cy="448"/>
            </a:xfrm>
          </p:grpSpPr>
          <p:sp>
            <p:nvSpPr>
              <p:cNvPr id="4165" name="Text Box 69"/>
              <p:cNvSpPr txBox="1">
                <a:spLocks noChangeAspect="1" noChangeArrowheads="1"/>
              </p:cNvSpPr>
              <p:nvPr/>
            </p:nvSpPr>
            <p:spPr bwMode="auto">
              <a:xfrm>
                <a:off x="1692" y="1937"/>
                <a:ext cx="805" cy="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s-ES" sz="1600" i="1">
                    <a:solidFill>
                      <a:srgbClr val="CCFFFF"/>
                    </a:solidFill>
                    <a:latin typeface="Arial Black" pitchFamily="34" charset="0"/>
                  </a:rPr>
                  <a:t>GTI</a:t>
                </a:r>
              </a:p>
            </p:txBody>
          </p:sp>
          <p:grpSp>
            <p:nvGrpSpPr>
              <p:cNvPr id="4166" name="Group 70"/>
              <p:cNvGrpSpPr>
                <a:grpSpLocks noChangeAspect="1"/>
              </p:cNvGrpSpPr>
              <p:nvPr/>
            </p:nvGrpSpPr>
            <p:grpSpPr bwMode="auto">
              <a:xfrm>
                <a:off x="1606" y="2007"/>
                <a:ext cx="140" cy="70"/>
                <a:chOff x="1606" y="2007"/>
                <a:chExt cx="140" cy="70"/>
              </a:xfrm>
            </p:grpSpPr>
            <p:sp>
              <p:nvSpPr>
                <p:cNvPr id="4167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06" y="2007"/>
                  <a:ext cx="140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68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20" y="2043"/>
                  <a:ext cx="118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69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30" y="2077"/>
                  <a:ext cx="101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4170" name="Group 74"/>
              <p:cNvGrpSpPr>
                <a:grpSpLocks noChangeAspect="1"/>
              </p:cNvGrpSpPr>
              <p:nvPr/>
            </p:nvGrpSpPr>
            <p:grpSpPr bwMode="auto">
              <a:xfrm>
                <a:off x="2015" y="2007"/>
                <a:ext cx="1869" cy="70"/>
                <a:chOff x="1989" y="2007"/>
                <a:chExt cx="1895" cy="70"/>
              </a:xfrm>
            </p:grpSpPr>
            <p:sp>
              <p:nvSpPr>
                <p:cNvPr id="4171" name="Line 75"/>
                <p:cNvSpPr>
                  <a:spLocks noChangeAspect="1" noChangeShapeType="1"/>
                </p:cNvSpPr>
                <p:nvPr/>
              </p:nvSpPr>
              <p:spPr bwMode="auto">
                <a:xfrm>
                  <a:off x="2004" y="2007"/>
                  <a:ext cx="1880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72" name="Line 76"/>
                <p:cNvSpPr>
                  <a:spLocks noChangeAspect="1" noChangeShapeType="1"/>
                </p:cNvSpPr>
                <p:nvPr/>
              </p:nvSpPr>
              <p:spPr bwMode="auto">
                <a:xfrm>
                  <a:off x="1996" y="2043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73" name="Line 77"/>
                <p:cNvSpPr>
                  <a:spLocks noChangeAspect="1" noChangeShapeType="1"/>
                </p:cNvSpPr>
                <p:nvPr/>
              </p:nvSpPr>
              <p:spPr bwMode="auto">
                <a:xfrm>
                  <a:off x="1989" y="2077"/>
                  <a:ext cx="1867" cy="0"/>
                </a:xfrm>
                <a:prstGeom prst="line">
                  <a:avLst/>
                </a:prstGeom>
                <a:noFill/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  <p:sp>
          <p:nvSpPr>
            <p:cNvPr id="4174" name="Line 78"/>
            <p:cNvSpPr>
              <a:spLocks noChangeAspect="1" noChangeShapeType="1"/>
            </p:cNvSpPr>
            <p:nvPr/>
          </p:nvSpPr>
          <p:spPr bwMode="auto">
            <a:xfrm>
              <a:off x="3722" y="1938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175" name="Line 79"/>
            <p:cNvSpPr>
              <a:spLocks noChangeAspect="1" noChangeShapeType="1"/>
            </p:cNvSpPr>
            <p:nvPr/>
          </p:nvSpPr>
          <p:spPr bwMode="auto">
            <a:xfrm>
              <a:off x="2310" y="1938"/>
              <a:ext cx="0" cy="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grpSp>
          <p:nvGrpSpPr>
            <p:cNvPr id="4176" name="Group 80"/>
            <p:cNvGrpSpPr>
              <a:grpSpLocks noChangeAspect="1"/>
            </p:cNvGrpSpPr>
            <p:nvPr/>
          </p:nvGrpSpPr>
          <p:grpSpPr bwMode="auto">
            <a:xfrm>
              <a:off x="1591" y="1220"/>
              <a:ext cx="653" cy="312"/>
              <a:chOff x="1542" y="1224"/>
              <a:chExt cx="707" cy="303"/>
            </a:xfrm>
          </p:grpSpPr>
          <p:sp>
            <p:nvSpPr>
              <p:cNvPr id="4177" name="AutoShape 81"/>
              <p:cNvSpPr>
                <a:spLocks noChangeAspect="1" noChangeArrowheads="1"/>
              </p:cNvSpPr>
              <p:nvPr/>
            </p:nvSpPr>
            <p:spPr bwMode="auto">
              <a:xfrm flipH="1">
                <a:off x="1542" y="1227"/>
                <a:ext cx="384" cy="300"/>
              </a:xfrm>
              <a:prstGeom prst="flowChartDelay">
                <a:avLst/>
              </a:prstGeom>
              <a:gradFill rotWithShape="0">
                <a:gsLst>
                  <a:gs pos="0">
                    <a:srgbClr val="A1C9C9"/>
                  </a:gs>
                  <a:gs pos="100000">
                    <a:srgbClr val="A1C9C9"/>
                  </a:gs>
                </a:gsLst>
                <a:path path="rect">
                  <a:fillToRect r="100000" b="100000"/>
                </a:path>
              </a:gra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78" name="Rectangle 82"/>
              <p:cNvSpPr>
                <a:spLocks noChangeAspect="1" noChangeArrowheads="1"/>
              </p:cNvSpPr>
              <p:nvPr/>
            </p:nvSpPr>
            <p:spPr bwMode="auto">
              <a:xfrm>
                <a:off x="1887" y="1224"/>
                <a:ext cx="362" cy="302"/>
              </a:xfrm>
              <a:prstGeom prst="rect">
                <a:avLst/>
              </a:prstGeom>
              <a:gradFill rotWithShape="0">
                <a:gsLst>
                  <a:gs pos="0">
                    <a:srgbClr val="CCFFFF"/>
                  </a:gs>
                  <a:gs pos="100000">
                    <a:srgbClr val="CCFFFF">
                      <a:gamma/>
                      <a:shade val="78824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179" name="Line 83"/>
              <p:cNvSpPr>
                <a:spLocks noChangeAspect="1" noChangeShapeType="1"/>
              </p:cNvSpPr>
              <p:nvPr/>
            </p:nvSpPr>
            <p:spPr bwMode="auto">
              <a:xfrm>
                <a:off x="1886" y="1228"/>
                <a:ext cx="0" cy="294"/>
              </a:xfrm>
              <a:prstGeom prst="line">
                <a:avLst/>
              </a:prstGeom>
              <a:noFill/>
              <a:ln w="19050">
                <a:solidFill>
                  <a:srgbClr val="A1C9C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4180" name="Group 84"/>
            <p:cNvGrpSpPr>
              <a:grpSpLocks noChangeAspect="1"/>
            </p:cNvGrpSpPr>
            <p:nvPr/>
          </p:nvGrpSpPr>
          <p:grpSpPr bwMode="auto">
            <a:xfrm rot="2176173">
              <a:off x="1051" y="1731"/>
              <a:ext cx="683" cy="431"/>
              <a:chOff x="906" y="1696"/>
              <a:chExt cx="683" cy="431"/>
            </a:xfrm>
          </p:grpSpPr>
          <p:grpSp>
            <p:nvGrpSpPr>
              <p:cNvPr id="4181" name="Group 85"/>
              <p:cNvGrpSpPr>
                <a:grpSpLocks noChangeAspect="1"/>
              </p:cNvGrpSpPr>
              <p:nvPr/>
            </p:nvGrpSpPr>
            <p:grpSpPr bwMode="auto">
              <a:xfrm>
                <a:off x="906" y="1725"/>
                <a:ext cx="435" cy="359"/>
                <a:chOff x="908" y="1736"/>
                <a:chExt cx="435" cy="359"/>
              </a:xfrm>
            </p:grpSpPr>
            <p:sp>
              <p:nvSpPr>
                <p:cNvPr id="4182" name="Text Box 86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5" y="1851"/>
                  <a:ext cx="27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  <p:sp>
              <p:nvSpPr>
                <p:cNvPr id="4183" name="Text Box 87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3" y="1801"/>
                  <a:ext cx="283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P</a:t>
                  </a:r>
                </a:p>
              </p:txBody>
            </p:sp>
            <p:sp>
              <p:nvSpPr>
                <p:cNvPr id="4184" name="Text Box 88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0" y="1778"/>
                  <a:ext cx="283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O</a:t>
                  </a:r>
                </a:p>
              </p:txBody>
            </p:sp>
            <p:sp>
              <p:nvSpPr>
                <p:cNvPr id="4185" name="Text Box 89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4" y="1748"/>
                  <a:ext cx="289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186" name="Text Box 90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2" y="1736"/>
                  <a:ext cx="281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</p:grpSp>
          <p:grpSp>
            <p:nvGrpSpPr>
              <p:cNvPr id="4187" name="Group 91"/>
              <p:cNvGrpSpPr>
                <a:grpSpLocks noChangeAspect="1"/>
              </p:cNvGrpSpPr>
              <p:nvPr/>
            </p:nvGrpSpPr>
            <p:grpSpPr bwMode="auto">
              <a:xfrm rot="3872918">
                <a:off x="1196" y="1735"/>
                <a:ext cx="431" cy="354"/>
                <a:chOff x="908" y="1738"/>
                <a:chExt cx="431" cy="354"/>
              </a:xfrm>
            </p:grpSpPr>
            <p:sp>
              <p:nvSpPr>
                <p:cNvPr id="4188" name="Text Box 92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4" y="1846"/>
                  <a:ext cx="280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  <p:sp>
              <p:nvSpPr>
                <p:cNvPr id="4189" name="Text Box 93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4" y="1812"/>
                  <a:ext cx="280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Y</a:t>
                  </a:r>
                </a:p>
              </p:txBody>
            </p:sp>
            <p:sp>
              <p:nvSpPr>
                <p:cNvPr id="4190" name="Text Box 94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6" y="1780"/>
                  <a:ext cx="28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191" name="Text Box 95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6" y="1754"/>
                  <a:ext cx="27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E</a:t>
                  </a:r>
                </a:p>
              </p:txBody>
            </p:sp>
            <p:sp>
              <p:nvSpPr>
                <p:cNvPr id="4192" name="Text Box 96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4" y="1738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</p:grpSp>
        </p:grpSp>
        <p:grpSp>
          <p:nvGrpSpPr>
            <p:cNvPr id="4193" name="Group 97"/>
            <p:cNvGrpSpPr>
              <a:grpSpLocks noChangeAspect="1"/>
            </p:cNvGrpSpPr>
            <p:nvPr/>
          </p:nvGrpSpPr>
          <p:grpSpPr bwMode="auto">
            <a:xfrm rot="14963535">
              <a:off x="3677" y="2023"/>
              <a:ext cx="681" cy="425"/>
              <a:chOff x="908" y="1703"/>
              <a:chExt cx="681" cy="425"/>
            </a:xfrm>
          </p:grpSpPr>
          <p:grpSp>
            <p:nvGrpSpPr>
              <p:cNvPr id="4194" name="Group 98"/>
              <p:cNvGrpSpPr>
                <a:grpSpLocks noChangeAspect="1"/>
              </p:cNvGrpSpPr>
              <p:nvPr/>
            </p:nvGrpSpPr>
            <p:grpSpPr bwMode="auto">
              <a:xfrm>
                <a:off x="908" y="1727"/>
                <a:ext cx="435" cy="359"/>
                <a:chOff x="910" y="1738"/>
                <a:chExt cx="435" cy="359"/>
              </a:xfrm>
            </p:grpSpPr>
            <p:sp>
              <p:nvSpPr>
                <p:cNvPr id="4195" name="Text Box 99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8" y="1854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  <p:sp>
              <p:nvSpPr>
                <p:cNvPr id="4196" name="Text Box 100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2" y="1806"/>
                  <a:ext cx="283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P</a:t>
                  </a:r>
                </a:p>
              </p:txBody>
            </p:sp>
            <p:sp>
              <p:nvSpPr>
                <p:cNvPr id="4197" name="Text Box 101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8" y="1778"/>
                  <a:ext cx="281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O</a:t>
                  </a:r>
                </a:p>
              </p:txBody>
            </p:sp>
            <p:sp>
              <p:nvSpPr>
                <p:cNvPr id="4198" name="Text Box 102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10" y="1746"/>
                  <a:ext cx="287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199" name="Text Box 103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6" y="1738"/>
                  <a:ext cx="279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</p:grpSp>
          <p:grpSp>
            <p:nvGrpSpPr>
              <p:cNvPr id="4200" name="Group 104"/>
              <p:cNvGrpSpPr>
                <a:grpSpLocks noChangeAspect="1"/>
              </p:cNvGrpSpPr>
              <p:nvPr/>
            </p:nvGrpSpPr>
            <p:grpSpPr bwMode="auto">
              <a:xfrm rot="3872918">
                <a:off x="1200" y="1740"/>
                <a:ext cx="425" cy="352"/>
                <a:chOff x="914" y="1740"/>
                <a:chExt cx="425" cy="352"/>
              </a:xfrm>
            </p:grpSpPr>
            <p:sp>
              <p:nvSpPr>
                <p:cNvPr id="4201" name="Text Box 105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80" y="1846"/>
                  <a:ext cx="28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  <p:sp>
              <p:nvSpPr>
                <p:cNvPr id="4202" name="Text Box 106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5" y="1807"/>
                  <a:ext cx="280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Y</a:t>
                  </a:r>
                </a:p>
              </p:txBody>
            </p:sp>
            <p:sp>
              <p:nvSpPr>
                <p:cNvPr id="4203" name="Text Box 107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8" y="1770"/>
                  <a:ext cx="287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204" name="Text Box 108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4" y="1754"/>
                  <a:ext cx="27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E</a:t>
                  </a:r>
                </a:p>
              </p:txBody>
            </p:sp>
            <p:sp>
              <p:nvSpPr>
                <p:cNvPr id="4205" name="Text Box 109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4" y="1740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</p:grpSp>
        </p:grpSp>
        <p:sp>
          <p:nvSpPr>
            <p:cNvPr id="4206" name="Arc 110"/>
            <p:cNvSpPr>
              <a:spLocks noChangeAspect="1"/>
            </p:cNvSpPr>
            <p:nvPr/>
          </p:nvSpPr>
          <p:spPr bwMode="auto">
            <a:xfrm flipH="1">
              <a:off x="582" y="1412"/>
              <a:ext cx="57" cy="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207" name="Group 111"/>
            <p:cNvGrpSpPr>
              <a:grpSpLocks noChangeAspect="1"/>
            </p:cNvGrpSpPr>
            <p:nvPr/>
          </p:nvGrpSpPr>
          <p:grpSpPr bwMode="auto">
            <a:xfrm>
              <a:off x="910" y="1700"/>
              <a:ext cx="682" cy="427"/>
              <a:chOff x="910" y="1700"/>
              <a:chExt cx="682" cy="427"/>
            </a:xfrm>
          </p:grpSpPr>
          <p:grpSp>
            <p:nvGrpSpPr>
              <p:cNvPr id="4208" name="Group 112"/>
              <p:cNvGrpSpPr>
                <a:grpSpLocks noChangeAspect="1"/>
              </p:cNvGrpSpPr>
              <p:nvPr/>
            </p:nvGrpSpPr>
            <p:grpSpPr bwMode="auto">
              <a:xfrm>
                <a:off x="910" y="1723"/>
                <a:ext cx="433" cy="363"/>
                <a:chOff x="912" y="1734"/>
                <a:chExt cx="433" cy="363"/>
              </a:xfrm>
            </p:grpSpPr>
            <p:sp>
              <p:nvSpPr>
                <p:cNvPr id="4209" name="Text Box 113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80" y="1854"/>
                  <a:ext cx="275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  <p:sp>
              <p:nvSpPr>
                <p:cNvPr id="4210" name="Text Box 114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9" y="1807"/>
                  <a:ext cx="281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P</a:t>
                  </a:r>
                </a:p>
              </p:txBody>
            </p:sp>
            <p:sp>
              <p:nvSpPr>
                <p:cNvPr id="4211" name="Text Box 115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6" y="1780"/>
                  <a:ext cx="281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O</a:t>
                  </a:r>
                </a:p>
              </p:txBody>
            </p:sp>
            <p:sp>
              <p:nvSpPr>
                <p:cNvPr id="4212" name="Text Box 116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10" y="1748"/>
                  <a:ext cx="287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213" name="Text Box 117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6" y="1734"/>
                  <a:ext cx="279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</p:grpSp>
          <p:grpSp>
            <p:nvGrpSpPr>
              <p:cNvPr id="4214" name="Group 118"/>
              <p:cNvGrpSpPr>
                <a:grpSpLocks noChangeAspect="1"/>
              </p:cNvGrpSpPr>
              <p:nvPr/>
            </p:nvGrpSpPr>
            <p:grpSpPr bwMode="auto">
              <a:xfrm rot="3872918">
                <a:off x="1198" y="1734"/>
                <a:ext cx="427" cy="360"/>
                <a:chOff x="910" y="1734"/>
                <a:chExt cx="427" cy="360"/>
              </a:xfrm>
            </p:grpSpPr>
            <p:sp>
              <p:nvSpPr>
                <p:cNvPr id="4215" name="Text Box 119"/>
                <p:cNvSpPr txBox="1">
                  <a:spLocks noChangeAspect="1" noChangeArrowheads="1"/>
                </p:cNvSpPr>
                <p:nvPr/>
              </p:nvSpPr>
              <p:spPr bwMode="auto">
                <a:xfrm rot="-24976957">
                  <a:off x="877" y="1847"/>
                  <a:ext cx="280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T</a:t>
                  </a:r>
                </a:p>
              </p:txBody>
            </p:sp>
            <p:sp>
              <p:nvSpPr>
                <p:cNvPr id="4216" name="Text Box 120"/>
                <p:cNvSpPr txBox="1">
                  <a:spLocks noChangeAspect="1" noChangeArrowheads="1"/>
                </p:cNvSpPr>
                <p:nvPr/>
              </p:nvSpPr>
              <p:spPr bwMode="auto">
                <a:xfrm rot="-46149456">
                  <a:off x="913" y="1803"/>
                  <a:ext cx="280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Y</a:t>
                  </a:r>
                </a:p>
              </p:txBody>
            </p:sp>
            <p:sp>
              <p:nvSpPr>
                <p:cNvPr id="4217" name="Text Box 121"/>
                <p:cNvSpPr txBox="1">
                  <a:spLocks noChangeAspect="1" noChangeArrowheads="1"/>
                </p:cNvSpPr>
                <p:nvPr/>
              </p:nvSpPr>
              <p:spPr bwMode="auto">
                <a:xfrm rot="-66987480">
                  <a:off x="952" y="1778"/>
                  <a:ext cx="28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R</a:t>
                  </a:r>
                </a:p>
              </p:txBody>
            </p:sp>
            <p:sp>
              <p:nvSpPr>
                <p:cNvPr id="4218" name="Text Box 122"/>
                <p:cNvSpPr txBox="1">
                  <a:spLocks noChangeAspect="1" noChangeArrowheads="1"/>
                </p:cNvSpPr>
                <p:nvPr/>
              </p:nvSpPr>
              <p:spPr bwMode="auto">
                <a:xfrm rot="-66368665">
                  <a:off x="1004" y="1748"/>
                  <a:ext cx="27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E</a:t>
                  </a:r>
                </a:p>
              </p:txBody>
            </p:sp>
            <p:sp>
              <p:nvSpPr>
                <p:cNvPr id="4219" name="Text Box 123"/>
                <p:cNvSpPr txBox="1">
                  <a:spLocks noChangeAspect="1" noChangeArrowheads="1"/>
                </p:cNvSpPr>
                <p:nvPr/>
              </p:nvSpPr>
              <p:spPr bwMode="auto">
                <a:xfrm rot="-65652905">
                  <a:off x="1062" y="1734"/>
                  <a:ext cx="27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s-ES" sz="500" b="1">
                      <a:solidFill>
                        <a:schemeClr val="bg1"/>
                      </a:solidFill>
                      <a:latin typeface="Stencil" pitchFamily="82" charset="0"/>
                    </a:rPr>
                    <a:t>S</a:t>
                  </a:r>
                </a:p>
              </p:txBody>
            </p:sp>
          </p:grpSp>
        </p:grpSp>
        <p:sp>
          <p:nvSpPr>
            <p:cNvPr id="4220" name="Line 124"/>
            <p:cNvSpPr>
              <a:spLocks noChangeAspect="1" noChangeShapeType="1"/>
            </p:cNvSpPr>
            <p:nvPr/>
          </p:nvSpPr>
          <p:spPr bwMode="auto">
            <a:xfrm>
              <a:off x="3631" y="1422"/>
              <a:ext cx="91" cy="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221" name="Line 125"/>
            <p:cNvSpPr>
              <a:spLocks noChangeAspect="1" noChangeShapeType="1"/>
            </p:cNvSpPr>
            <p:nvPr/>
          </p:nvSpPr>
          <p:spPr bwMode="auto">
            <a:xfrm>
              <a:off x="3653" y="1426"/>
              <a:ext cx="50" cy="2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grpSp>
          <p:nvGrpSpPr>
            <p:cNvPr id="4222" name="Group 126"/>
            <p:cNvGrpSpPr>
              <a:grpSpLocks noChangeAspect="1"/>
            </p:cNvGrpSpPr>
            <p:nvPr/>
          </p:nvGrpSpPr>
          <p:grpSpPr bwMode="auto">
            <a:xfrm>
              <a:off x="567" y="1266"/>
              <a:ext cx="365" cy="110"/>
              <a:chOff x="519" y="1272"/>
              <a:chExt cx="365" cy="110"/>
            </a:xfrm>
          </p:grpSpPr>
          <p:sp>
            <p:nvSpPr>
              <p:cNvPr id="4223" name="Rectangle 127"/>
              <p:cNvSpPr>
                <a:spLocks noChangeAspect="1" noChangeArrowheads="1"/>
              </p:cNvSpPr>
              <p:nvPr/>
            </p:nvSpPr>
            <p:spPr bwMode="auto">
              <a:xfrm rot="-1182479">
                <a:off x="794" y="1326"/>
                <a:ext cx="27" cy="56"/>
              </a:xfrm>
              <a:prstGeom prst="rect">
                <a:avLst/>
              </a:pr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24" name="Rectangle 128"/>
              <p:cNvSpPr>
                <a:spLocks noChangeAspect="1" noChangeArrowheads="1"/>
              </p:cNvSpPr>
              <p:nvPr/>
            </p:nvSpPr>
            <p:spPr bwMode="auto">
              <a:xfrm rot="-1182479">
                <a:off x="728" y="1326"/>
                <a:ext cx="27" cy="56"/>
              </a:xfrm>
              <a:prstGeom prst="rect">
                <a:avLst/>
              </a:pr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225" name="Freeform 129"/>
              <p:cNvSpPr>
                <a:spLocks noChangeAspect="1"/>
              </p:cNvSpPr>
              <p:nvPr/>
            </p:nvSpPr>
            <p:spPr bwMode="auto">
              <a:xfrm>
                <a:off x="519" y="1272"/>
                <a:ext cx="365" cy="79"/>
              </a:xfrm>
              <a:custGeom>
                <a:avLst/>
                <a:gdLst/>
                <a:ahLst/>
                <a:cxnLst>
                  <a:cxn ang="0">
                    <a:pos x="83" y="6"/>
                  </a:cxn>
                  <a:cxn ang="0">
                    <a:pos x="209" y="20"/>
                  </a:cxn>
                  <a:cxn ang="0">
                    <a:pos x="295" y="9"/>
                  </a:cxn>
                  <a:cxn ang="0">
                    <a:pos x="337" y="18"/>
                  </a:cxn>
                  <a:cxn ang="0">
                    <a:pos x="344" y="33"/>
                  </a:cxn>
                  <a:cxn ang="0">
                    <a:pos x="338" y="50"/>
                  </a:cxn>
                  <a:cxn ang="0">
                    <a:pos x="287" y="62"/>
                  </a:cxn>
                  <a:cxn ang="0">
                    <a:pos x="131" y="63"/>
                  </a:cxn>
                  <a:cxn ang="0">
                    <a:pos x="34" y="63"/>
                  </a:cxn>
                  <a:cxn ang="0">
                    <a:pos x="4" y="41"/>
                  </a:cxn>
                  <a:cxn ang="0">
                    <a:pos x="11" y="8"/>
                  </a:cxn>
                  <a:cxn ang="0">
                    <a:pos x="34" y="0"/>
                  </a:cxn>
                  <a:cxn ang="0">
                    <a:pos x="83" y="6"/>
                  </a:cxn>
                </a:cxnLst>
                <a:rect l="0" t="0" r="r" b="b"/>
                <a:pathLst>
                  <a:path w="347" h="67">
                    <a:moveTo>
                      <a:pt x="83" y="6"/>
                    </a:moveTo>
                    <a:cubicBezTo>
                      <a:pt x="112" y="9"/>
                      <a:pt x="174" y="20"/>
                      <a:pt x="209" y="20"/>
                    </a:cubicBezTo>
                    <a:cubicBezTo>
                      <a:pt x="244" y="20"/>
                      <a:pt x="274" y="9"/>
                      <a:pt x="295" y="9"/>
                    </a:cubicBezTo>
                    <a:cubicBezTo>
                      <a:pt x="316" y="9"/>
                      <a:pt x="329" y="14"/>
                      <a:pt x="337" y="18"/>
                    </a:cubicBezTo>
                    <a:cubicBezTo>
                      <a:pt x="345" y="22"/>
                      <a:pt x="344" y="28"/>
                      <a:pt x="344" y="33"/>
                    </a:cubicBezTo>
                    <a:cubicBezTo>
                      <a:pt x="344" y="38"/>
                      <a:pt x="347" y="45"/>
                      <a:pt x="338" y="50"/>
                    </a:cubicBezTo>
                    <a:cubicBezTo>
                      <a:pt x="329" y="55"/>
                      <a:pt x="321" y="60"/>
                      <a:pt x="287" y="62"/>
                    </a:cubicBezTo>
                    <a:cubicBezTo>
                      <a:pt x="253" y="64"/>
                      <a:pt x="173" y="63"/>
                      <a:pt x="131" y="63"/>
                    </a:cubicBezTo>
                    <a:cubicBezTo>
                      <a:pt x="89" y="63"/>
                      <a:pt x="55" y="67"/>
                      <a:pt x="34" y="63"/>
                    </a:cubicBezTo>
                    <a:cubicBezTo>
                      <a:pt x="13" y="59"/>
                      <a:pt x="8" y="50"/>
                      <a:pt x="4" y="41"/>
                    </a:cubicBezTo>
                    <a:cubicBezTo>
                      <a:pt x="0" y="32"/>
                      <a:pt x="6" y="15"/>
                      <a:pt x="11" y="8"/>
                    </a:cubicBezTo>
                    <a:cubicBezTo>
                      <a:pt x="16" y="1"/>
                      <a:pt x="22" y="0"/>
                      <a:pt x="34" y="0"/>
                    </a:cubicBezTo>
                    <a:cubicBezTo>
                      <a:pt x="46" y="0"/>
                      <a:pt x="54" y="3"/>
                      <a:pt x="83" y="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pic>
        <p:nvPicPr>
          <p:cNvPr id="4226" name="Picture 1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ólido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152400" y="6858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28" fill="hold"/>
                                        <p:tgtEl>
                                          <p:spTgt spid="4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7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26"/>
                </p:tgtEl>
              </p:cMediaNode>
            </p:audio>
          </p:childTnLst>
        </p:cTn>
      </p:par>
    </p:tnLst>
    <p:bldLst>
      <p:bldP spid="4100" grpId="0"/>
      <p:bldP spid="4101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38</Words>
  <Application>Microsoft PowerPoint</Application>
  <PresentationFormat>Presentación en pantalla (4:3)</PresentationFormat>
  <Paragraphs>33</Paragraphs>
  <Slides>2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Times New Roman</vt:lpstr>
      <vt:lpstr>Arial Black</vt:lpstr>
      <vt:lpstr>Stencil</vt:lpstr>
      <vt:lpstr>Diseño predeterminado</vt:lpstr>
      <vt:lpstr>Diapositiva 1</vt:lpstr>
      <vt:lpstr>Diapositiva 2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Pascual</dc:creator>
  <cp:lastModifiedBy>Francisco Pascual</cp:lastModifiedBy>
  <cp:revision>5</cp:revision>
  <dcterms:created xsi:type="dcterms:W3CDTF">1999-06-07T10:03:44Z</dcterms:created>
  <dcterms:modified xsi:type="dcterms:W3CDTF">2008-01-26T11:20:50Z</dcterms:modified>
</cp:coreProperties>
</file>