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320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58226D-FF23-4551-B20B-0E7150F8FB25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EAF74-667D-418B-A5A2-A46A7FBF924B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F7D68-4C37-4F05-8262-5554E302371F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4F9A4-783A-4B07-B2C4-43ABBDFD0028}" type="slidenum">
              <a:rPr lang="es-ES" smtClean="0"/>
              <a:t>‹Nº›</a:t>
            </a:fld>
            <a:endParaRPr lang="es-ES"/>
          </a:p>
        </p:txBody>
      </p:sp>
      <p:sp>
        <p:nvSpPr>
          <p:cNvPr id="7" name="6 Triángulo rectángulo"/>
          <p:cNvSpPr/>
          <p:nvPr userDrawn="1"/>
        </p:nvSpPr>
        <p:spPr>
          <a:xfrm>
            <a:off x="0" y="6429372"/>
            <a:ext cx="428628" cy="428628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Triángulo rectángulo"/>
          <p:cNvSpPr/>
          <p:nvPr userDrawn="1"/>
        </p:nvSpPr>
        <p:spPr>
          <a:xfrm rot="5400000">
            <a:off x="0" y="0"/>
            <a:ext cx="428628" cy="428628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Triángulo rectángulo"/>
          <p:cNvSpPr/>
          <p:nvPr userDrawn="1"/>
        </p:nvSpPr>
        <p:spPr>
          <a:xfrm rot="10800000">
            <a:off x="8715372" y="0"/>
            <a:ext cx="428628" cy="428628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Triángulo rectángulo"/>
          <p:cNvSpPr/>
          <p:nvPr userDrawn="1"/>
        </p:nvSpPr>
        <p:spPr>
          <a:xfrm rot="16200000">
            <a:off x="8715372" y="6429372"/>
            <a:ext cx="428628" cy="428628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>Trainers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Francisco Pascual</dc:creator>
  <cp:lastModifiedBy>Francisco Pascual</cp:lastModifiedBy>
  <cp:revision>2</cp:revision>
  <dcterms:created xsi:type="dcterms:W3CDTF">2008-01-26T11:44:24Z</dcterms:created>
  <dcterms:modified xsi:type="dcterms:W3CDTF">2008-01-26T11:59:53Z</dcterms:modified>
</cp:coreProperties>
</file>