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Real Madrid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</c:spPr>
          <c:cat>
            <c:strRef>
              <c:f>Hoja1!$A$2:$A$5</c:f>
              <c:strCache>
                <c:ptCount val="4"/>
                <c:pt idx="0">
                  <c:v>Puntos</c:v>
                </c:pt>
                <c:pt idx="1">
                  <c:v>Ganados</c:v>
                </c:pt>
                <c:pt idx="2">
                  <c:v>Empatados</c:v>
                </c:pt>
                <c:pt idx="3">
                  <c:v>Perdidos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76</c:v>
                </c:pt>
                <c:pt idx="1">
                  <c:v>23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Barcelona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</c:spPr>
          <c:cat>
            <c:strRef>
              <c:f>Hoja1!$A$2:$A$5</c:f>
              <c:strCache>
                <c:ptCount val="4"/>
                <c:pt idx="0">
                  <c:v>Puntos</c:v>
                </c:pt>
                <c:pt idx="1">
                  <c:v>Ganados</c:v>
                </c:pt>
                <c:pt idx="2">
                  <c:v>Empatados</c:v>
                </c:pt>
                <c:pt idx="3">
                  <c:v>Perdidos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76</c:v>
                </c:pt>
                <c:pt idx="1">
                  <c:v>22</c:v>
                </c:pt>
                <c:pt idx="2">
                  <c:v>10</c:v>
                </c:pt>
                <c:pt idx="3">
                  <c:v>6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Sevilla</c:v>
                </c:pt>
              </c:strCache>
            </c:strRef>
          </c:tx>
          <c:spPr>
            <a:gradFill flip="none" rotWithShape="1">
              <a:gsLst>
                <a:gs pos="0">
                  <a:srgbClr val="FF0000"/>
                </a:gs>
                <a:gs pos="100000">
                  <a:prstClr val="white"/>
                </a:gs>
              </a:gsLst>
              <a:lin ang="10800000" scaled="1"/>
              <a:tileRect/>
            </a:gradFill>
          </c:spPr>
          <c:cat>
            <c:strRef>
              <c:f>Hoja1!$A$2:$A$5</c:f>
              <c:strCache>
                <c:ptCount val="4"/>
                <c:pt idx="0">
                  <c:v>Puntos</c:v>
                </c:pt>
                <c:pt idx="1">
                  <c:v>Ganados</c:v>
                </c:pt>
                <c:pt idx="2">
                  <c:v>Empatados</c:v>
                </c:pt>
                <c:pt idx="3">
                  <c:v>Perdidos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71</c:v>
                </c:pt>
                <c:pt idx="1">
                  <c:v>21</c:v>
                </c:pt>
                <c:pt idx="2">
                  <c:v>8</c:v>
                </c:pt>
                <c:pt idx="3">
                  <c:v>9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Valencia</c:v>
                </c:pt>
              </c:strCache>
            </c:strRef>
          </c:tx>
          <c:spPr>
            <a:gradFill flip="none" rotWithShape="1">
              <a:gsLst>
                <a:gs pos="0">
                  <a:schemeClr val="tx1"/>
                </a:gs>
                <a:gs pos="50000">
                  <a:srgbClr val="4F81BD">
                    <a:tint val="44500"/>
                    <a:satMod val="160000"/>
                  </a:srgbClr>
                </a:gs>
                <a:gs pos="100000">
                  <a:srgbClr val="4F81BD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</c:spPr>
          <c:cat>
            <c:strRef>
              <c:f>Hoja1!$A$2:$A$5</c:f>
              <c:strCache>
                <c:ptCount val="4"/>
                <c:pt idx="0">
                  <c:v>Puntos</c:v>
                </c:pt>
                <c:pt idx="1">
                  <c:v>Ganados</c:v>
                </c:pt>
                <c:pt idx="2">
                  <c:v>Empatados</c:v>
                </c:pt>
                <c:pt idx="3">
                  <c:v>Perdidos</c:v>
                </c:pt>
              </c:strCache>
            </c:strRef>
          </c:cat>
          <c:val>
            <c:numRef>
              <c:f>Hoja1!$E$2:$E$5</c:f>
              <c:numCache>
                <c:formatCode>General</c:formatCode>
                <c:ptCount val="4"/>
                <c:pt idx="0">
                  <c:v>66</c:v>
                </c:pt>
                <c:pt idx="1">
                  <c:v>20</c:v>
                </c:pt>
                <c:pt idx="2">
                  <c:v>6</c:v>
                </c:pt>
                <c:pt idx="3">
                  <c:v>12</c:v>
                </c:pt>
              </c:numCache>
            </c:numRef>
          </c:val>
        </c:ser>
        <c:shape val="box"/>
        <c:axId val="29684480"/>
        <c:axId val="29686016"/>
        <c:axId val="0"/>
      </c:bar3DChart>
      <c:catAx>
        <c:axId val="29684480"/>
        <c:scaling>
          <c:orientation val="minMax"/>
        </c:scaling>
        <c:axPos val="b"/>
        <c:tickLblPos val="nextTo"/>
        <c:crossAx val="29686016"/>
        <c:crosses val="autoZero"/>
        <c:auto val="1"/>
        <c:lblAlgn val="ctr"/>
        <c:lblOffset val="100"/>
      </c:catAx>
      <c:valAx>
        <c:axId val="29686016"/>
        <c:scaling>
          <c:orientation val="minMax"/>
        </c:scaling>
        <c:axPos val="l"/>
        <c:majorGridlines/>
        <c:numFmt formatCode="General" sourceLinked="1"/>
        <c:tickLblPos val="nextTo"/>
        <c:crossAx val="2968448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s-E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F9A97-77D1-468B-83F3-0FD78D1DA147}" type="datetimeFigureOut">
              <a:rPr lang="es-ES" smtClean="0"/>
              <a:pPr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49F23-DF85-441A-8EBF-6FF93F762E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Liga 2006/2007</a:t>
            </a:r>
            <a:endParaRPr lang="es-ES" dirty="0"/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</Words>
  <Application>Microsoft Office PowerPoint</Application>
  <PresentationFormat>Presentación en pantalla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Liga 2006/2007</vt:lpstr>
    </vt:vector>
  </TitlesOfParts>
  <Company>Trainers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Liga 2006/2007</dc:title>
  <dc:creator>Francisco Pascual</dc:creator>
  <cp:lastModifiedBy>Francisco Pascual</cp:lastModifiedBy>
  <cp:revision>4</cp:revision>
  <dcterms:created xsi:type="dcterms:W3CDTF">2008-01-26T08:31:51Z</dcterms:created>
  <dcterms:modified xsi:type="dcterms:W3CDTF">2008-01-26T09:01:21Z</dcterms:modified>
</cp:coreProperties>
</file>