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581B0-92C4-4221-A99B-10C91635B8A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933B2-84F0-4F50-BFA4-3107B8E2FE2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A0107-1438-4FFC-99BA-A9DF57AC652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ítulo, 1 obje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99ABDB8-ABAB-4AC2-9947-CA0CD608082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408F2-2C51-4CC7-9391-F09D7991B4A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ADFFB-2FE8-472D-A1A2-5360CE1D7F2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E551F-96DF-4BC2-A749-DDBDD2376FE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33891-763D-4390-98E5-4CF684510C5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1642D-690B-4B89-9682-CAB9E06D79C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27317-A187-4A7A-A53F-0F20F1B3AC3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20C0-D691-460D-AAF1-BC1A3681318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2D69912-8542-4E58-97DD-9F312BFACA3F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E01E252-0888-4898-AEC1-F0F1D1F20B04}" type="slidenum">
              <a:rPr lang="es-ES" smtClean="0"/>
              <a:pPr/>
              <a:t>‹Nº›</a:t>
            </a:fld>
            <a:endParaRPr lang="es-ES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CD%20Office%202007\Archivos\Para%20los%20ejercicios%20de%20PowerPoint\Sonidos\Hawaii.mid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989138"/>
            <a:ext cx="7772400" cy="1431925"/>
          </a:xfrm>
        </p:spPr>
        <p:txBody>
          <a:bodyPr/>
          <a:lstStyle/>
          <a:p>
            <a:r>
              <a:rPr lang="es-ES"/>
              <a:t>El Garbeo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/>
              <a:t>Viajes para todos los públicos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254500" y="6491288"/>
            <a:ext cx="4889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Haga clic para continuar o pulse ESC para salir</a:t>
            </a:r>
          </a:p>
        </p:txBody>
      </p:sp>
      <p:pic>
        <p:nvPicPr>
          <p:cNvPr id="2054" name="Hawaii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39750" y="6092825"/>
            <a:ext cx="304800" cy="304800"/>
          </a:xfrm>
          <a:prstGeom prst="rect">
            <a:avLst/>
          </a:prstGeom>
          <a:noFill/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395288" y="5386388"/>
            <a:ext cx="8353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200"/>
              <a:t>Esta presentación está deliberadamente incompleta para que usted le añada más diapositivas y elementos a su gusto.</a:t>
            </a:r>
          </a:p>
        </p:txBody>
      </p:sp>
    </p:spTree>
  </p:cSld>
  <p:clrMapOvr>
    <a:masterClrMapping/>
  </p:clrMapOvr>
  <p:transition spd="med">
    <p:fade thruBlk="1"/>
    <p:sndAc>
      <p:stSnd>
        <p:snd r:embed="rId3" name="Ola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80" fill="hold"/>
                                        <p:tgtEl>
                                          <p:spTgt spid="20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4"/>
                </p:tgtEl>
              </p:cMediaNode>
            </p:audio>
          </p:childTnLst>
        </p:cTn>
      </p:par>
    </p:tnLst>
    <p:bldLst>
      <p:bldP spid="20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Nuestra oferta: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s-ES" sz="2400"/>
              <a:t>Le ofrecemos todo tipo de viajes con los precios más económicos y el mejor servicio.</a:t>
            </a:r>
          </a:p>
          <a:p>
            <a:pPr>
              <a:lnSpc>
                <a:spcPct val="90000"/>
              </a:lnSpc>
            </a:pPr>
            <a:r>
              <a:rPr lang="es-ES" sz="2400"/>
              <a:t>Viajes al extranjero con todas las comodidades.</a:t>
            </a:r>
          </a:p>
          <a:p>
            <a:pPr>
              <a:lnSpc>
                <a:spcPct val="90000"/>
              </a:lnSpc>
            </a:pPr>
            <a:r>
              <a:rPr lang="es-ES" sz="2400"/>
              <a:t>Viajes dentro del país con los mejores guías que le enseñarán todo lo que quiera sobre cada zona, edificio, monumento o cultura popular.</a:t>
            </a:r>
          </a:p>
          <a:p>
            <a:pPr>
              <a:lnSpc>
                <a:spcPct val="90000"/>
              </a:lnSpc>
            </a:pPr>
            <a:r>
              <a:rPr lang="es-ES" sz="2400"/>
              <a:t>Puente aéreo con las ciudades más importantes del país.</a:t>
            </a:r>
          </a:p>
          <a:p>
            <a:pPr>
              <a:lnSpc>
                <a:spcPct val="90000"/>
              </a:lnSpc>
            </a:pPr>
            <a:r>
              <a:rPr lang="es-ES" sz="2400"/>
              <a:t>Hoteles de todos los niveles para que se ajusten a sus preferencias: sencillos, de lujo, casas rurales...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516688" y="6491288"/>
            <a:ext cx="2627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Haga clic para continuar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Viajes al extranjero</a:t>
            </a:r>
          </a:p>
        </p:txBody>
      </p:sp>
      <p:pic>
        <p:nvPicPr>
          <p:cNvPr id="8203" name="Picture 11" descr="Big Be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000892" y="3857628"/>
            <a:ext cx="1552575" cy="2286000"/>
          </a:xfrm>
          <a:noFill/>
          <a:ln/>
        </p:spPr>
      </p:pic>
      <p:pic>
        <p:nvPicPr>
          <p:cNvPr id="8205" name="Picture 13" descr="coliseo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971550" y="4841875"/>
            <a:ext cx="2438400" cy="1800225"/>
          </a:xfrm>
          <a:noFill/>
          <a:ln/>
        </p:spPr>
      </p:pic>
      <p:pic>
        <p:nvPicPr>
          <p:cNvPr id="8207" name="Picture 15" descr="Torre Eiffel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755650" y="1844675"/>
            <a:ext cx="1619250" cy="1981200"/>
          </a:xfrm>
          <a:noFill/>
          <a:ln/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406900" y="2060575"/>
            <a:ext cx="4486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Le ofrecemos los viajes más apasionantes: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809750" y="4292600"/>
            <a:ext cx="76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Roma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7305675" y="3429000"/>
            <a:ext cx="981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Londres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6516688" y="6491288"/>
            <a:ext cx="2627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Haga clic para continuar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555875" y="1989138"/>
            <a:ext cx="666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París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398963" y="2781300"/>
            <a:ext cx="1343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Nueva York</a:t>
            </a:r>
          </a:p>
        </p:txBody>
      </p:sp>
      <p:pic>
        <p:nvPicPr>
          <p:cNvPr id="8219" name="Picture 27" descr="Estatua de la libertad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95738" y="3284538"/>
            <a:ext cx="2540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200" grpId="0"/>
      <p:bldP spid="8201" grpId="0"/>
      <p:bldP spid="8202" grpId="0"/>
      <p:bldP spid="8198" grpId="0"/>
      <p:bldP spid="81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Viajes dentro del país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356100" y="1916113"/>
            <a:ext cx="46085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/>
              <a:t>Conozca las ciudades mágicas.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771775" y="5870575"/>
            <a:ext cx="1171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Barcelona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7019925" y="2852738"/>
            <a:ext cx="1587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/>
              <a:t>Santiago de Compostela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6516688" y="6491288"/>
            <a:ext cx="2627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Haga clic para continuar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2622550" y="1989138"/>
            <a:ext cx="869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Madrid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4398963" y="2781300"/>
            <a:ext cx="8239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Sevilla</a:t>
            </a:r>
          </a:p>
        </p:txBody>
      </p:sp>
      <p:pic>
        <p:nvPicPr>
          <p:cNvPr id="18445" name="Picture 13" descr="Cibel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913" y="1916113"/>
            <a:ext cx="2438400" cy="1857375"/>
          </a:xfrm>
          <a:prstGeom prst="rect">
            <a:avLst/>
          </a:prstGeom>
          <a:noFill/>
        </p:spPr>
      </p:pic>
      <p:pic>
        <p:nvPicPr>
          <p:cNvPr id="18452" name="Picture 20" descr="Sagrada famil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797425"/>
            <a:ext cx="2438400" cy="1543050"/>
          </a:xfrm>
          <a:prstGeom prst="rect">
            <a:avLst/>
          </a:prstGeom>
          <a:noFill/>
        </p:spPr>
      </p:pic>
      <p:pic>
        <p:nvPicPr>
          <p:cNvPr id="18454" name="Picture 22" descr="Girald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0825" y="3213100"/>
            <a:ext cx="1590675" cy="2305050"/>
          </a:xfrm>
          <a:prstGeom prst="rect">
            <a:avLst/>
          </a:prstGeom>
          <a:noFill/>
        </p:spPr>
      </p:pic>
      <p:pic>
        <p:nvPicPr>
          <p:cNvPr id="18457" name="Picture 25" descr="Santiago de compostel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4050" y="3605213"/>
            <a:ext cx="1600200" cy="2343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7" grpId="0"/>
      <p:bldP spid="18439" grpId="0"/>
      <p:bldP spid="18440" grpId="0"/>
      <p:bldP spid="18441" grpId="0"/>
      <p:bldP spid="184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98" name="Picture 22" descr="Mapa de Españ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73138" y="2565400"/>
            <a:ext cx="8858251" cy="7075488"/>
          </a:xfrm>
          <a:prstGeom prst="rect">
            <a:avLst/>
          </a:prstGeom>
          <a:noFill/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Y no olvidemos el puente aéreo</a:t>
            </a:r>
          </a:p>
        </p:txBody>
      </p:sp>
      <p:pic>
        <p:nvPicPr>
          <p:cNvPr id="24589" name="Picture 13" descr="Avión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000628" y="4500570"/>
            <a:ext cx="1806854" cy="849478"/>
          </a:xfrm>
          <a:noFill/>
          <a:ln/>
        </p:spPr>
      </p:pic>
      <p:pic>
        <p:nvPicPr>
          <p:cNvPr id="24596" name="Picture 20" descr="Avión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 rot="18298074" flipH="1">
            <a:off x="1932781" y="5276057"/>
            <a:ext cx="1806575" cy="849312"/>
          </a:xfrm>
          <a:noFill/>
          <a:ln/>
        </p:spPr>
      </p:pic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6516688" y="0"/>
            <a:ext cx="2627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Haga clic para continuar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1116013" y="1916113"/>
            <a:ext cx="4110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/>
              <a:t>Madrid/Barcelona y Barcelona/Madrid</a:t>
            </a: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5508625" y="1628775"/>
            <a:ext cx="3635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>
                <a:solidFill>
                  <a:schemeClr val="tx2"/>
                </a:solidFill>
              </a:rPr>
              <a:t>Nuestros precios son inmejorables y nuestro servicio le hará repetir</a:t>
            </a:r>
          </a:p>
        </p:txBody>
      </p:sp>
      <p:pic>
        <p:nvPicPr>
          <p:cNvPr id="24615" name="Picture 39" descr="avió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8338" y="5300663"/>
            <a:ext cx="1806575" cy="849312"/>
          </a:xfrm>
          <a:prstGeom prst="rect">
            <a:avLst/>
          </a:prstGeom>
          <a:noFill/>
        </p:spPr>
      </p:pic>
      <p:pic>
        <p:nvPicPr>
          <p:cNvPr id="24617" name="Picture 41" descr="avió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8362319" flipH="1">
            <a:off x="5245894" y="4477544"/>
            <a:ext cx="1806575" cy="849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298 0.11366 C -0.32482 0.09491 -0.32708 0.03334 -0.28368 -0.00046 C -0.24028 -0.03402 -0.12257 -0.0875 -0.07257 -0.08912 C -0.02257 -0.09074 -0.00225 -0.02592 0.01632 -0.00925 " pathEditMode="relative" rAng="0" ptsTypes="aaaa">
                                      <p:cBhvr>
                                        <p:cTn id="33" dur="2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00" y="-1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302 -0.11584 C 0.34549 -0.12994 0.31215 -0.20301 0.25816 -0.20023 C 0.20417 -0.19746 0.0816 -0.13249 0.03906 -0.09896 C -0.00347 -0.06543 0.01024 -0.02012 0.0026 0.00046 " pathEditMode="relative" rAng="0" ptsTypes="aaaa">
                                      <p:cBhvr>
                                        <p:cTn id="54" dur="20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5" presetClass="emph" presetSubtype="0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5" dur="indefinite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475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2" grpId="0"/>
      <p:bldP spid="24583" grpId="0"/>
      <p:bldP spid="24591" grpId="0"/>
      <p:bldP spid="24591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330</TotalTime>
  <Words>183</Words>
  <Application>Microsoft Office PowerPoint</Application>
  <PresentationFormat>Presentación en pantalla (4:3)</PresentationFormat>
  <Paragraphs>29</Paragraphs>
  <Slides>5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Flujo</vt:lpstr>
      <vt:lpstr>El Garbeo</vt:lpstr>
      <vt:lpstr>Nuestra oferta:</vt:lpstr>
      <vt:lpstr>Viajes al extranjero</vt:lpstr>
      <vt:lpstr>Viajes dentro del país</vt:lpstr>
      <vt:lpstr>Y no olvidemos el puente aéreo</vt:lpstr>
    </vt:vector>
  </TitlesOfParts>
  <Company>Editorial Ra-Ma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Garbeo</dc:title>
  <dc:creator>Francisco Pascual</dc:creator>
  <cp:lastModifiedBy>Francisco Pascual</cp:lastModifiedBy>
  <cp:revision>37</cp:revision>
  <dcterms:created xsi:type="dcterms:W3CDTF">2001-09-06T10:46:44Z</dcterms:created>
  <dcterms:modified xsi:type="dcterms:W3CDTF">2011-06-19T08:42:32Z</dcterms:modified>
</cp:coreProperties>
</file>