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>
        <p:scale>
          <a:sx n="80" d="100"/>
          <a:sy n="80" d="100"/>
        </p:scale>
        <p:origin x="-6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4F68E-C4C0-4C0C-A5B8-54834079428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52124-313A-4EBA-8201-9B188DA31E1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8B529-53DE-4D21-8F5B-C3FACB38F14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B6AB5-0313-48F4-A797-429CC9C14C7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E34F2-5768-4704-9EDA-7935A418751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970AF-F2B6-4FB2-9611-D56A224081F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0DA7E-E1C0-4E61-AA62-23BBE05A04C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85C480-E6A5-4BB5-ACED-A1B3F1D193F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0142D-99C0-47F8-8377-94F8E94A3B7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C5B47-05F2-4BA8-9D8F-58BDB5108FD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99BDC-C018-4182-99F0-CE5C0FB1A46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758181C-933E-4C60-8689-4A624180A46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 descr="Madera"/>
          <p:cNvSpPr>
            <a:spLocks noChangeArrowheads="1"/>
          </p:cNvSpPr>
          <p:nvPr/>
        </p:nvSpPr>
        <p:spPr bwMode="auto">
          <a:xfrm rot="2625319" flipH="1">
            <a:off x="4724400" y="4419600"/>
            <a:ext cx="2286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1" name="Rectangle 3" descr="Madera"/>
          <p:cNvSpPr>
            <a:spLocks noChangeArrowheads="1"/>
          </p:cNvSpPr>
          <p:nvPr/>
        </p:nvSpPr>
        <p:spPr bwMode="auto">
          <a:xfrm rot="-2625319">
            <a:off x="3733800" y="3810000"/>
            <a:ext cx="2286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0" name="Rectangle 2" descr="Madera"/>
          <p:cNvSpPr>
            <a:spLocks noChangeArrowheads="1"/>
          </p:cNvSpPr>
          <p:nvPr/>
        </p:nvSpPr>
        <p:spPr bwMode="auto">
          <a:xfrm>
            <a:off x="3962400" y="3429000"/>
            <a:ext cx="838200" cy="25908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Oval 5" descr="Mármol verde"/>
          <p:cNvSpPr>
            <a:spLocks noChangeArrowheads="1"/>
          </p:cNvSpPr>
          <p:nvPr/>
        </p:nvSpPr>
        <p:spPr bwMode="auto">
          <a:xfrm>
            <a:off x="2895600" y="1828800"/>
            <a:ext cx="1828800" cy="18288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Oval 6" descr="Mármol verde"/>
          <p:cNvSpPr>
            <a:spLocks noChangeArrowheads="1"/>
          </p:cNvSpPr>
          <p:nvPr/>
        </p:nvSpPr>
        <p:spPr bwMode="auto">
          <a:xfrm>
            <a:off x="2590800" y="838200"/>
            <a:ext cx="1828800" cy="18288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5" name="Oval 7" descr="Mármol verde"/>
          <p:cNvSpPr>
            <a:spLocks noChangeArrowheads="1"/>
          </p:cNvSpPr>
          <p:nvPr/>
        </p:nvSpPr>
        <p:spPr bwMode="auto">
          <a:xfrm>
            <a:off x="3810000" y="533400"/>
            <a:ext cx="1828800" cy="18288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6" name="Oval 8" descr="Mármol verde"/>
          <p:cNvSpPr>
            <a:spLocks noChangeArrowheads="1"/>
          </p:cNvSpPr>
          <p:nvPr/>
        </p:nvSpPr>
        <p:spPr bwMode="auto">
          <a:xfrm>
            <a:off x="4343400" y="1219200"/>
            <a:ext cx="1828800" cy="18288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7" name="Oval 9" descr="Mármol verde"/>
          <p:cNvSpPr>
            <a:spLocks noChangeArrowheads="1"/>
          </p:cNvSpPr>
          <p:nvPr/>
        </p:nvSpPr>
        <p:spPr bwMode="auto">
          <a:xfrm>
            <a:off x="3733800" y="2133600"/>
            <a:ext cx="1828800" cy="18288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9" name="Oval 11"/>
          <p:cNvSpPr>
            <a:spLocks noChangeArrowheads="1"/>
          </p:cNvSpPr>
          <p:nvPr/>
        </p:nvSpPr>
        <p:spPr bwMode="auto">
          <a:xfrm>
            <a:off x="3200400" y="1752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4038600" y="12954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3581400" y="2895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3962400" y="1981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4724400" y="3276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5334000" y="1600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Diseño predeterminado</vt:lpstr>
      <vt:lpstr>Diapositiva 1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Pascual</dc:creator>
  <cp:lastModifiedBy>Francisco Pascual</cp:lastModifiedBy>
  <cp:revision>4</cp:revision>
  <dcterms:created xsi:type="dcterms:W3CDTF">1999-06-07T10:03:44Z</dcterms:created>
  <dcterms:modified xsi:type="dcterms:W3CDTF">2008-01-26T08:14:36Z</dcterms:modified>
</cp:coreProperties>
</file>